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8" r:id="rId4"/>
    <p:sldMasterId id="2147483950" r:id="rId5"/>
    <p:sldMasterId id="2147483957" r:id="rId6"/>
    <p:sldMasterId id="2147483970" r:id="rId7"/>
  </p:sldMasterIdLst>
  <p:notesMasterIdLst>
    <p:notesMasterId r:id="rId14"/>
  </p:notesMasterIdLst>
  <p:handoutMasterIdLst>
    <p:handoutMasterId r:id="rId15"/>
  </p:handoutMasterIdLst>
  <p:sldIdLst>
    <p:sldId id="258" r:id="rId8"/>
    <p:sldId id="406" r:id="rId9"/>
    <p:sldId id="1102" r:id="rId10"/>
    <p:sldId id="1101" r:id="rId11"/>
    <p:sldId id="266" r:id="rId12"/>
    <p:sldId id="403" r:id="rId13"/>
  </p:sldIdLst>
  <p:sldSz cx="12225338" cy="6858000"/>
  <p:notesSz cx="7023100" cy="9309100"/>
  <p:defaultTextStyle>
    <a:defPPr>
      <a:defRPr lang="en-GB"/>
    </a:defPPr>
    <a:lvl1pPr algn="l" rtl="0" fontAlgn="base">
      <a:spcBef>
        <a:spcPct val="0"/>
      </a:spcBef>
      <a:spcAft>
        <a:spcPct val="0"/>
      </a:spcAft>
      <a:defRPr kern="1200">
        <a:solidFill>
          <a:schemeClr val="tx1"/>
        </a:solidFill>
        <a:latin typeface="Verdana" pitchFamily="34" charset="0"/>
        <a:ea typeface="+mn-ea"/>
        <a:cs typeface="+mn-cs"/>
      </a:defRPr>
    </a:lvl1pPr>
    <a:lvl2pPr marL="610636" algn="l" rtl="0" fontAlgn="base">
      <a:spcBef>
        <a:spcPct val="0"/>
      </a:spcBef>
      <a:spcAft>
        <a:spcPct val="0"/>
      </a:spcAft>
      <a:defRPr kern="1200">
        <a:solidFill>
          <a:schemeClr val="tx1"/>
        </a:solidFill>
        <a:latin typeface="Verdana" pitchFamily="34" charset="0"/>
        <a:ea typeface="+mn-ea"/>
        <a:cs typeface="+mn-cs"/>
      </a:defRPr>
    </a:lvl2pPr>
    <a:lvl3pPr marL="1221273" algn="l" rtl="0" fontAlgn="base">
      <a:spcBef>
        <a:spcPct val="0"/>
      </a:spcBef>
      <a:spcAft>
        <a:spcPct val="0"/>
      </a:spcAft>
      <a:defRPr kern="1200">
        <a:solidFill>
          <a:schemeClr val="tx1"/>
        </a:solidFill>
        <a:latin typeface="Verdana" pitchFamily="34" charset="0"/>
        <a:ea typeface="+mn-ea"/>
        <a:cs typeface="+mn-cs"/>
      </a:defRPr>
    </a:lvl3pPr>
    <a:lvl4pPr marL="1831909" algn="l" rtl="0" fontAlgn="base">
      <a:spcBef>
        <a:spcPct val="0"/>
      </a:spcBef>
      <a:spcAft>
        <a:spcPct val="0"/>
      </a:spcAft>
      <a:defRPr kern="1200">
        <a:solidFill>
          <a:schemeClr val="tx1"/>
        </a:solidFill>
        <a:latin typeface="Verdana" pitchFamily="34" charset="0"/>
        <a:ea typeface="+mn-ea"/>
        <a:cs typeface="+mn-cs"/>
      </a:defRPr>
    </a:lvl4pPr>
    <a:lvl5pPr marL="2442545" algn="l" rtl="0" fontAlgn="base">
      <a:spcBef>
        <a:spcPct val="0"/>
      </a:spcBef>
      <a:spcAft>
        <a:spcPct val="0"/>
      </a:spcAft>
      <a:defRPr kern="1200">
        <a:solidFill>
          <a:schemeClr val="tx1"/>
        </a:solidFill>
        <a:latin typeface="Verdana" pitchFamily="34" charset="0"/>
        <a:ea typeface="+mn-ea"/>
        <a:cs typeface="+mn-cs"/>
      </a:defRPr>
    </a:lvl5pPr>
    <a:lvl6pPr marL="3053182" algn="l" defTabSz="1221273" rtl="0" eaLnBrk="1" latinLnBrk="0" hangingPunct="1">
      <a:defRPr kern="1200">
        <a:solidFill>
          <a:schemeClr val="tx1"/>
        </a:solidFill>
        <a:latin typeface="Verdana" pitchFamily="34" charset="0"/>
        <a:ea typeface="+mn-ea"/>
        <a:cs typeface="+mn-cs"/>
      </a:defRPr>
    </a:lvl6pPr>
    <a:lvl7pPr marL="3663818" algn="l" defTabSz="1221273" rtl="0" eaLnBrk="1" latinLnBrk="0" hangingPunct="1">
      <a:defRPr kern="1200">
        <a:solidFill>
          <a:schemeClr val="tx1"/>
        </a:solidFill>
        <a:latin typeface="Verdana" pitchFamily="34" charset="0"/>
        <a:ea typeface="+mn-ea"/>
        <a:cs typeface="+mn-cs"/>
      </a:defRPr>
    </a:lvl7pPr>
    <a:lvl8pPr marL="4274454" algn="l" defTabSz="1221273" rtl="0" eaLnBrk="1" latinLnBrk="0" hangingPunct="1">
      <a:defRPr kern="1200">
        <a:solidFill>
          <a:schemeClr val="tx1"/>
        </a:solidFill>
        <a:latin typeface="Verdana" pitchFamily="34" charset="0"/>
        <a:ea typeface="+mn-ea"/>
        <a:cs typeface="+mn-cs"/>
      </a:defRPr>
    </a:lvl8pPr>
    <a:lvl9pPr marL="4885091" algn="l" defTabSz="1221273"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51"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48102A-2DE4-063B-BF49-3D3B2B0DC8D5}" name="Arya Parikh" initials="AP" userId="S::Arya.Parikh@esa.int::d2f96e9d-e56f-4fc0-9ce0-66d665d97d8d"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clrMode="bw" scaleToFitPaper="1"/>
  <p:clrMru>
    <a:srgbClr val="8197A6"/>
    <a:srgbClr val="F1666A"/>
    <a:srgbClr val="D9D9D9"/>
    <a:srgbClr val="053249"/>
    <a:srgbClr val="003249"/>
    <a:srgbClr val="335E6F"/>
    <a:srgbClr val="006196"/>
    <a:srgbClr val="6DCFF6"/>
    <a:srgbClr val="FFCC4E"/>
    <a:srgbClr val="76C8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87879" autoAdjust="0"/>
  </p:normalViewPr>
  <p:slideViewPr>
    <p:cSldViewPr snapToGrid="0">
      <p:cViewPr varScale="1">
        <p:scale>
          <a:sx n="84" d="100"/>
          <a:sy n="84" d="100"/>
        </p:scale>
        <p:origin x="648" y="72"/>
      </p:cViewPr>
      <p:guideLst>
        <p:guide orient="horz" pos="2160"/>
        <p:guide pos="385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0" d="100"/>
          <a:sy n="50" d="100"/>
        </p:scale>
        <p:origin x="-2659" y="-67"/>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Dasi Espuig" userId="0a2b5d63-695a-4d0b-8906-6432697c5564" providerId="ADAL" clId="{CF61FB2E-DE5F-478A-A9F7-37BF9EADB156}"/>
    <pc:docChg chg="undo custSel addSld delSld modSld sldOrd">
      <pc:chgData name="Maria Dasi Espuig" userId="0a2b5d63-695a-4d0b-8906-6432697c5564" providerId="ADAL" clId="{CF61FB2E-DE5F-478A-A9F7-37BF9EADB156}" dt="2025-10-06T08:07:32.115" v="738" actId="20577"/>
      <pc:docMkLst>
        <pc:docMk/>
      </pc:docMkLst>
      <pc:sldChg chg="modSp mod">
        <pc:chgData name="Maria Dasi Espuig" userId="0a2b5d63-695a-4d0b-8906-6432697c5564" providerId="ADAL" clId="{CF61FB2E-DE5F-478A-A9F7-37BF9EADB156}" dt="2025-10-03T11:30:17.718" v="32" actId="20577"/>
        <pc:sldMkLst>
          <pc:docMk/>
          <pc:sldMk cId="0" sldId="258"/>
        </pc:sldMkLst>
        <pc:spChg chg="mod">
          <ac:chgData name="Maria Dasi Espuig" userId="0a2b5d63-695a-4d0b-8906-6432697c5564" providerId="ADAL" clId="{CF61FB2E-DE5F-478A-A9F7-37BF9EADB156}" dt="2025-10-03T11:30:07.248" v="18" actId="6549"/>
          <ac:spMkLst>
            <pc:docMk/>
            <pc:sldMk cId="0" sldId="258"/>
            <ac:spMk id="4" creationId="{00000000-0000-0000-0000-000000000000}"/>
          </ac:spMkLst>
        </pc:spChg>
        <pc:spChg chg="mod">
          <ac:chgData name="Maria Dasi Espuig" userId="0a2b5d63-695a-4d0b-8906-6432697c5564" providerId="ADAL" clId="{CF61FB2E-DE5F-478A-A9F7-37BF9EADB156}" dt="2025-10-03T11:30:17.718" v="32" actId="20577"/>
          <ac:spMkLst>
            <pc:docMk/>
            <pc:sldMk cId="0" sldId="258"/>
            <ac:spMk id="9" creationId="{732EF9C1-26A5-968B-E0E1-83A43DE0D512}"/>
          </ac:spMkLst>
        </pc:spChg>
      </pc:sldChg>
      <pc:sldChg chg="modSp add del mod ord">
        <pc:chgData name="Maria Dasi Espuig" userId="0a2b5d63-695a-4d0b-8906-6432697c5564" providerId="ADAL" clId="{CF61FB2E-DE5F-478A-A9F7-37BF9EADB156}" dt="2025-10-06T07:37:48.802" v="568" actId="2696"/>
        <pc:sldMkLst>
          <pc:docMk/>
          <pc:sldMk cId="3190985096" sldId="262"/>
        </pc:sldMkLst>
      </pc:sldChg>
      <pc:sldChg chg="modSp add mod">
        <pc:chgData name="Maria Dasi Espuig" userId="0a2b5d63-695a-4d0b-8906-6432697c5564" providerId="ADAL" clId="{CF61FB2E-DE5F-478A-A9F7-37BF9EADB156}" dt="2025-10-06T08:07:32.115" v="738" actId="20577"/>
        <pc:sldMkLst>
          <pc:docMk/>
          <pc:sldMk cId="4025345616" sldId="266"/>
        </pc:sldMkLst>
        <pc:spChg chg="mod">
          <ac:chgData name="Maria Dasi Espuig" userId="0a2b5d63-695a-4d0b-8906-6432697c5564" providerId="ADAL" clId="{CF61FB2E-DE5F-478A-A9F7-37BF9EADB156}" dt="2025-10-06T07:37:59.149" v="587" actId="20577"/>
          <ac:spMkLst>
            <pc:docMk/>
            <pc:sldMk cId="4025345616" sldId="266"/>
            <ac:spMk id="2" creationId="{0648E5E5-F2BB-4462-A77D-5DB683B12A75}"/>
          </ac:spMkLst>
        </pc:spChg>
        <pc:graphicFrameChg chg="modGraphic">
          <ac:chgData name="Maria Dasi Espuig" userId="0a2b5d63-695a-4d0b-8906-6432697c5564" providerId="ADAL" clId="{CF61FB2E-DE5F-478A-A9F7-37BF9EADB156}" dt="2025-10-06T08:07:32.115" v="738" actId="20577"/>
          <ac:graphicFrameMkLst>
            <pc:docMk/>
            <pc:sldMk cId="4025345616" sldId="266"/>
            <ac:graphicFrameMk id="4" creationId="{C8BA6B96-AC6C-4169-BB1A-9BB1A36C197B}"/>
          </ac:graphicFrameMkLst>
        </pc:graphicFrameChg>
      </pc:sldChg>
      <pc:sldChg chg="modSp mod">
        <pc:chgData name="Maria Dasi Espuig" userId="0a2b5d63-695a-4d0b-8906-6432697c5564" providerId="ADAL" clId="{CF61FB2E-DE5F-478A-A9F7-37BF9EADB156}" dt="2025-10-03T13:52:24.596" v="567" actId="20577"/>
        <pc:sldMkLst>
          <pc:docMk/>
          <pc:sldMk cId="592830127" sldId="403"/>
        </pc:sldMkLst>
        <pc:spChg chg="mod">
          <ac:chgData name="Maria Dasi Espuig" userId="0a2b5d63-695a-4d0b-8906-6432697c5564" providerId="ADAL" clId="{CF61FB2E-DE5F-478A-A9F7-37BF9EADB156}" dt="2025-10-03T13:52:24.596" v="567" actId="20577"/>
          <ac:spMkLst>
            <pc:docMk/>
            <pc:sldMk cId="592830127" sldId="403"/>
            <ac:spMk id="6" creationId="{3682506C-E449-427C-A20B-9721C2F64C94}"/>
          </ac:spMkLst>
        </pc:spChg>
      </pc:sldChg>
      <pc:sldChg chg="ord">
        <pc:chgData name="Maria Dasi Espuig" userId="0a2b5d63-695a-4d0b-8906-6432697c5564" providerId="ADAL" clId="{CF61FB2E-DE5F-478A-A9F7-37BF9EADB156}" dt="2025-10-03T13:51:45.528" v="555"/>
        <pc:sldMkLst>
          <pc:docMk/>
          <pc:sldMk cId="0" sldId="406"/>
        </pc:sldMkLst>
      </pc:sldChg>
      <pc:sldChg chg="addSp delSp modSp del mod ord modClrScheme modShow chgLayout">
        <pc:chgData name="Maria Dasi Espuig" userId="0a2b5d63-695a-4d0b-8906-6432697c5564" providerId="ADAL" clId="{CF61FB2E-DE5F-478A-A9F7-37BF9EADB156}" dt="2025-10-03T13:51:36.199" v="553" actId="2696"/>
        <pc:sldMkLst>
          <pc:docMk/>
          <pc:sldMk cId="3190524417" sldId="1100"/>
        </pc:sldMkLst>
      </pc:sldChg>
      <pc:sldChg chg="modSp mod">
        <pc:chgData name="Maria Dasi Espuig" userId="0a2b5d63-695a-4d0b-8906-6432697c5564" providerId="ADAL" clId="{CF61FB2E-DE5F-478A-A9F7-37BF9EADB156}" dt="2025-10-03T13:50:29.882" v="539" actId="1076"/>
        <pc:sldMkLst>
          <pc:docMk/>
          <pc:sldMk cId="3775347783" sldId="1101"/>
        </pc:sldMkLst>
        <pc:spChg chg="mod">
          <ac:chgData name="Maria Dasi Espuig" userId="0a2b5d63-695a-4d0b-8906-6432697c5564" providerId="ADAL" clId="{CF61FB2E-DE5F-478A-A9F7-37BF9EADB156}" dt="2025-10-03T13:50:29.882" v="539" actId="1076"/>
          <ac:spMkLst>
            <pc:docMk/>
            <pc:sldMk cId="3775347783" sldId="1101"/>
            <ac:spMk id="2" creationId="{322162E5-8A5A-D554-763B-2DAABA65400B}"/>
          </ac:spMkLst>
        </pc:spChg>
      </pc:sldChg>
      <pc:sldChg chg="addSp delSp modSp add mod ord modClrScheme chgLayout">
        <pc:chgData name="Maria Dasi Espuig" userId="0a2b5d63-695a-4d0b-8906-6432697c5564" providerId="ADAL" clId="{CF61FB2E-DE5F-478A-A9F7-37BF9EADB156}" dt="2025-10-03T13:49:46.204" v="535"/>
        <pc:sldMkLst>
          <pc:docMk/>
          <pc:sldMk cId="562970111" sldId="1102"/>
        </pc:sldMkLst>
        <pc:spChg chg="mod ord">
          <ac:chgData name="Maria Dasi Espuig" userId="0a2b5d63-695a-4d0b-8906-6432697c5564" providerId="ADAL" clId="{CF61FB2E-DE5F-478A-A9F7-37BF9EADB156}" dt="2025-10-03T12:12:44.269" v="126" actId="207"/>
          <ac:spMkLst>
            <pc:docMk/>
            <pc:sldMk cId="562970111" sldId="1102"/>
            <ac:spMk id="3" creationId="{9FBA749D-D58B-BEBC-BEE3-5905C8E39A14}"/>
          </ac:spMkLst>
        </pc:spChg>
        <pc:spChg chg="mod">
          <ac:chgData name="Maria Dasi Espuig" userId="0a2b5d63-695a-4d0b-8906-6432697c5564" providerId="ADAL" clId="{CF61FB2E-DE5F-478A-A9F7-37BF9EADB156}" dt="2025-10-03T12:19:35.093" v="154" actId="1076"/>
          <ac:spMkLst>
            <pc:docMk/>
            <pc:sldMk cId="562970111" sldId="1102"/>
            <ac:spMk id="9" creationId="{5B0CF2C9-6552-3C52-226C-CE9E92FCA4BE}"/>
          </ac:spMkLst>
        </pc:spChg>
        <pc:picChg chg="mod">
          <ac:chgData name="Maria Dasi Espuig" userId="0a2b5d63-695a-4d0b-8906-6432697c5564" providerId="ADAL" clId="{CF61FB2E-DE5F-478A-A9F7-37BF9EADB156}" dt="2025-10-03T12:15:51.042" v="132" actId="207"/>
          <ac:picMkLst>
            <pc:docMk/>
            <pc:sldMk cId="562970111" sldId="1102"/>
            <ac:picMk id="7" creationId="{48782B5B-3591-ED72-C7F6-C1BD00431476}"/>
          </ac:picMkLst>
        </pc:picChg>
        <pc:picChg chg="mod">
          <ac:chgData name="Maria Dasi Espuig" userId="0a2b5d63-695a-4d0b-8906-6432697c5564" providerId="ADAL" clId="{CF61FB2E-DE5F-478A-A9F7-37BF9EADB156}" dt="2025-10-03T12:15:40.041" v="131" actId="207"/>
          <ac:picMkLst>
            <pc:docMk/>
            <pc:sldMk cId="562970111" sldId="1102"/>
            <ac:picMk id="14" creationId="{D5879B34-688B-CE7F-F860-8E97F34549DF}"/>
          </ac:picMkLst>
        </pc:picChg>
        <pc:picChg chg="mod">
          <ac:chgData name="Maria Dasi Espuig" userId="0a2b5d63-695a-4d0b-8906-6432697c5564" providerId="ADAL" clId="{CF61FB2E-DE5F-478A-A9F7-37BF9EADB156}" dt="2025-10-03T12:15:26.605" v="130" actId="207"/>
          <ac:picMkLst>
            <pc:docMk/>
            <pc:sldMk cId="562970111" sldId="1102"/>
            <ac:picMk id="16" creationId="{2083F839-6FC5-75F5-6AFD-E2BEDA1E2E56}"/>
          </ac:picMkLst>
        </pc:picChg>
      </pc:sldChg>
    </pc:docChg>
  </pc:docChgLst>
  <pc:docChgLst>
    <pc:chgData name="Maria Dasi Espuig" userId="0a2b5d63-695a-4d0b-8906-6432697c5564" providerId="ADAL" clId="{65078C32-CE32-4C4D-AA20-A0128D0069F9}"/>
    <pc:docChg chg="modSld">
      <pc:chgData name="Maria Dasi Espuig" userId="0a2b5d63-695a-4d0b-8906-6432697c5564" providerId="ADAL" clId="{65078C32-CE32-4C4D-AA20-A0128D0069F9}" dt="2025-10-08T21:50:47.260" v="4" actId="20577"/>
      <pc:docMkLst>
        <pc:docMk/>
      </pc:docMkLst>
      <pc:sldChg chg="modSp mod">
        <pc:chgData name="Maria Dasi Espuig" userId="0a2b5d63-695a-4d0b-8906-6432697c5564" providerId="ADAL" clId="{65078C32-CE32-4C4D-AA20-A0128D0069F9}" dt="2025-10-08T21:50:47.260" v="4" actId="20577"/>
        <pc:sldMkLst>
          <pc:docMk/>
          <pc:sldMk cId="562970111" sldId="1102"/>
        </pc:sldMkLst>
        <pc:spChg chg="mod">
          <ac:chgData name="Maria Dasi Espuig" userId="0a2b5d63-695a-4d0b-8906-6432697c5564" providerId="ADAL" clId="{65078C32-CE32-4C4D-AA20-A0128D0069F9}" dt="2025-10-08T21:50:47.260" v="4" actId="20577"/>
          <ac:spMkLst>
            <pc:docMk/>
            <pc:sldMk cId="562970111" sldId="1102"/>
            <ac:spMk id="9" creationId="{5B0CF2C9-6552-3C52-226C-CE9E92FCA4BE}"/>
          </ac:spMkLst>
        </pc:spChg>
      </pc:sldChg>
    </pc:docChg>
  </pc:docChgLst>
  <pc:docChgLst>
    <pc:chgData name="Jennifer Ngo-Anh" userId="S::jennifer.ngo-anh@esa.int::08d917e9-b73a-4345-bb77-f0f91e28650d" providerId="AD" clId="Web-{788D1F80-FEF1-4C87-CB67-EAF97C3C2826}"/>
    <pc:docChg chg="modSld">
      <pc:chgData name="Jennifer Ngo-Anh" userId="S::jennifer.ngo-anh@esa.int::08d917e9-b73a-4345-bb77-f0f91e28650d" providerId="AD" clId="Web-{788D1F80-FEF1-4C87-CB67-EAF97C3C2826}" dt="2025-09-03T14:09:22.795" v="16" actId="20577"/>
      <pc:docMkLst>
        <pc:docMk/>
      </pc:docMkLst>
      <pc:sldChg chg="modSp">
        <pc:chgData name="Jennifer Ngo-Anh" userId="S::jennifer.ngo-anh@esa.int::08d917e9-b73a-4345-bb77-f0f91e28650d" providerId="AD" clId="Web-{788D1F80-FEF1-4C87-CB67-EAF97C3C2826}" dt="2025-09-03T14:09:22.795" v="16" actId="20577"/>
        <pc:sldMkLst>
          <pc:docMk/>
          <pc:sldMk cId="592830127" sldId="403"/>
        </pc:sldMkLst>
      </pc:sldChg>
      <pc:sldChg chg="modSp">
        <pc:chgData name="Jennifer Ngo-Anh" userId="S::jennifer.ngo-anh@esa.int::08d917e9-b73a-4345-bb77-f0f91e28650d" providerId="AD" clId="Web-{788D1F80-FEF1-4C87-CB67-EAF97C3C2826}" dt="2025-09-03T14:08:48.434" v="12" actId="20577"/>
        <pc:sldMkLst>
          <pc:docMk/>
          <pc:sldMk cId="3190524417" sldId="1100"/>
        </pc:sldMkLst>
      </pc:sldChg>
    </pc:docChg>
  </pc:docChgLst>
  <pc:docChgLst>
    <pc:chgData name="Jennifer Ngo-Anh" userId="08d917e9-b73a-4345-bb77-f0f91e28650d" providerId="ADAL" clId="{5407DC74-6733-2D44-9171-D8B48A2E7E61}"/>
    <pc:docChg chg="undo custSel modSld">
      <pc:chgData name="Jennifer Ngo-Anh" userId="08d917e9-b73a-4345-bb77-f0f91e28650d" providerId="ADAL" clId="{5407DC74-6733-2D44-9171-D8B48A2E7E61}" dt="2025-08-25T07:10:20.173" v="380" actId="20577"/>
      <pc:docMkLst>
        <pc:docMk/>
      </pc:docMkLst>
      <pc:sldChg chg="modSp mod">
        <pc:chgData name="Jennifer Ngo-Anh" userId="08d917e9-b73a-4345-bb77-f0f91e28650d" providerId="ADAL" clId="{5407DC74-6733-2D44-9171-D8B48A2E7E61}" dt="2025-08-25T06:14:24.014" v="50" actId="13926"/>
        <pc:sldMkLst>
          <pc:docMk/>
          <pc:sldMk cId="0" sldId="258"/>
        </pc:sldMkLst>
      </pc:sldChg>
      <pc:sldChg chg="modSp mod">
        <pc:chgData name="Jennifer Ngo-Anh" userId="08d917e9-b73a-4345-bb77-f0f91e28650d" providerId="ADAL" clId="{5407DC74-6733-2D44-9171-D8B48A2E7E61}" dt="2025-08-25T07:10:20.173" v="380" actId="20577"/>
        <pc:sldMkLst>
          <pc:docMk/>
          <pc:sldMk cId="3477651442" sldId="405"/>
        </pc:sldMkLst>
      </pc:sldChg>
      <pc:sldChg chg="modSp mod">
        <pc:chgData name="Jennifer Ngo-Anh" userId="08d917e9-b73a-4345-bb77-f0f91e28650d" providerId="ADAL" clId="{5407DC74-6733-2D44-9171-D8B48A2E7E61}" dt="2025-08-25T06:27:49.443" v="318"/>
        <pc:sldMkLst>
          <pc:docMk/>
          <pc:sldMk cId="0" sldId="406"/>
        </pc:sldMkLst>
      </pc:sldChg>
      <pc:sldChg chg="modSp mod">
        <pc:chgData name="Jennifer Ngo-Anh" userId="08d917e9-b73a-4345-bb77-f0f91e28650d" providerId="ADAL" clId="{5407DC74-6733-2D44-9171-D8B48A2E7E61}" dt="2025-08-25T06:22:50.477" v="286" actId="13926"/>
        <pc:sldMkLst>
          <pc:docMk/>
          <pc:sldMk cId="1880405890" sldId="968"/>
        </pc:sldMkLst>
      </pc:sldChg>
      <pc:sldChg chg="modSp mod modCm">
        <pc:chgData name="Jennifer Ngo-Anh" userId="08d917e9-b73a-4345-bb77-f0f91e28650d" providerId="ADAL" clId="{5407DC74-6733-2D44-9171-D8B48A2E7E61}" dt="2025-08-25T06:29:29.647" v="341" actId="400"/>
        <pc:sldMkLst>
          <pc:docMk/>
          <pc:sldMk cId="194471604" sldId="969"/>
        </pc:sldMkLst>
        <pc:extLst>
          <p:ext xmlns:p="http://schemas.openxmlformats.org/presentationml/2006/main" uri="{D6D511B9-2390-475A-947B-AFAB55BFBCF1}">
            <pc226:cmChg xmlns:pc226="http://schemas.microsoft.com/office/powerpoint/2022/06/main/command" chg="mod">
              <pc226:chgData name="Jennifer Ngo-Anh" userId="08d917e9-b73a-4345-bb77-f0f91e28650d" providerId="ADAL" clId="{5407DC74-6733-2D44-9171-D8B48A2E7E61}" dt="2025-08-25T06:24:41.083" v="294" actId="798"/>
              <pc2:cmMkLst xmlns:pc2="http://schemas.microsoft.com/office/powerpoint/2019/9/main/command">
                <pc:docMk/>
                <pc:sldMk cId="194471604" sldId="969"/>
                <pc2:cmMk id="{95B9D936-46A8-465C-9A94-55A02311E7C1}"/>
              </pc2:cmMkLst>
            </pc226:cmChg>
          </p:ext>
        </pc:extLst>
      </pc:sldChg>
    </pc:docChg>
  </pc:docChgLst>
  <pc:docChgLst>
    <pc:chgData name="Maria Dasi Espuig" userId="0a2b5d63-695a-4d0b-8906-6432697c5564" providerId="ADAL" clId="{3BABE678-46F2-4AEC-80BD-FCFB702E4C14}"/>
    <pc:docChg chg="undo custSel addSld delSld modSld sldOrd">
      <pc:chgData name="Maria Dasi Espuig" userId="0a2b5d63-695a-4d0b-8906-6432697c5564" providerId="ADAL" clId="{3BABE678-46F2-4AEC-80BD-FCFB702E4C14}" dt="2025-09-11T09:15:21.348" v="2442" actId="20577"/>
      <pc:docMkLst>
        <pc:docMk/>
      </pc:docMkLst>
      <pc:sldChg chg="modSp mod">
        <pc:chgData name="Maria Dasi Espuig" userId="0a2b5d63-695a-4d0b-8906-6432697c5564" providerId="ADAL" clId="{3BABE678-46F2-4AEC-80BD-FCFB702E4C14}" dt="2025-09-03T09:39:03.587" v="1768" actId="20577"/>
        <pc:sldMkLst>
          <pc:docMk/>
          <pc:sldMk cId="0" sldId="258"/>
        </pc:sldMkLst>
      </pc:sldChg>
      <pc:sldChg chg="del">
        <pc:chgData name="Maria Dasi Espuig" userId="0a2b5d63-695a-4d0b-8906-6432697c5564" providerId="ADAL" clId="{3BABE678-46F2-4AEC-80BD-FCFB702E4C14}" dt="2025-09-03T08:52:14.041" v="1048" actId="2696"/>
        <pc:sldMkLst>
          <pc:docMk/>
          <pc:sldMk cId="2598488342" sldId="261"/>
        </pc:sldMkLst>
      </pc:sldChg>
      <pc:sldChg chg="modSp add del mod">
        <pc:chgData name="Maria Dasi Espuig" userId="0a2b5d63-695a-4d0b-8906-6432697c5564" providerId="ADAL" clId="{3BABE678-46F2-4AEC-80BD-FCFB702E4C14}" dt="2025-09-11T09:13:36.846" v="2430" actId="2696"/>
        <pc:sldMkLst>
          <pc:docMk/>
          <pc:sldMk cId="4025345616" sldId="266"/>
        </pc:sldMkLst>
      </pc:sldChg>
      <pc:sldChg chg="del">
        <pc:chgData name="Maria Dasi Espuig" userId="0a2b5d63-695a-4d0b-8906-6432697c5564" providerId="ADAL" clId="{3BABE678-46F2-4AEC-80BD-FCFB702E4C14}" dt="2025-09-03T13:05:07.511" v="2337" actId="2696"/>
        <pc:sldMkLst>
          <pc:docMk/>
          <pc:sldMk cId="23932669" sldId="279"/>
        </pc:sldMkLst>
      </pc:sldChg>
      <pc:sldChg chg="del">
        <pc:chgData name="Maria Dasi Espuig" userId="0a2b5d63-695a-4d0b-8906-6432697c5564" providerId="ADAL" clId="{3BABE678-46F2-4AEC-80BD-FCFB702E4C14}" dt="2025-09-03T08:52:11.456" v="1047" actId="2696"/>
        <pc:sldMkLst>
          <pc:docMk/>
          <pc:sldMk cId="2647333312" sldId="290"/>
        </pc:sldMkLst>
      </pc:sldChg>
      <pc:sldChg chg="del">
        <pc:chgData name="Maria Dasi Espuig" userId="0a2b5d63-695a-4d0b-8906-6432697c5564" providerId="ADAL" clId="{3BABE678-46F2-4AEC-80BD-FCFB702E4C14}" dt="2025-09-03T08:52:11.456" v="1047" actId="2696"/>
        <pc:sldMkLst>
          <pc:docMk/>
          <pc:sldMk cId="3164951218" sldId="291"/>
        </pc:sldMkLst>
      </pc:sldChg>
      <pc:sldChg chg="del">
        <pc:chgData name="Maria Dasi Espuig" userId="0a2b5d63-695a-4d0b-8906-6432697c5564" providerId="ADAL" clId="{3BABE678-46F2-4AEC-80BD-FCFB702E4C14}" dt="2025-09-03T08:52:11.456" v="1047" actId="2696"/>
        <pc:sldMkLst>
          <pc:docMk/>
          <pc:sldMk cId="311574264" sldId="292"/>
        </pc:sldMkLst>
      </pc:sldChg>
      <pc:sldChg chg="del">
        <pc:chgData name="Maria Dasi Espuig" userId="0a2b5d63-695a-4d0b-8906-6432697c5564" providerId="ADAL" clId="{3BABE678-46F2-4AEC-80BD-FCFB702E4C14}" dt="2025-09-03T08:52:11.456" v="1047" actId="2696"/>
        <pc:sldMkLst>
          <pc:docMk/>
          <pc:sldMk cId="64748547" sldId="293"/>
        </pc:sldMkLst>
      </pc:sldChg>
      <pc:sldChg chg="del">
        <pc:chgData name="Maria Dasi Espuig" userId="0a2b5d63-695a-4d0b-8906-6432697c5564" providerId="ADAL" clId="{3BABE678-46F2-4AEC-80BD-FCFB702E4C14}" dt="2025-09-03T08:52:11.456" v="1047" actId="2696"/>
        <pc:sldMkLst>
          <pc:docMk/>
          <pc:sldMk cId="112207202" sldId="294"/>
        </pc:sldMkLst>
      </pc:sldChg>
      <pc:sldChg chg="del">
        <pc:chgData name="Maria Dasi Espuig" userId="0a2b5d63-695a-4d0b-8906-6432697c5564" providerId="ADAL" clId="{3BABE678-46F2-4AEC-80BD-FCFB702E4C14}" dt="2025-09-03T08:52:21.180" v="1049" actId="2696"/>
        <pc:sldMkLst>
          <pc:docMk/>
          <pc:sldMk cId="2101888278" sldId="393"/>
        </pc:sldMkLst>
      </pc:sldChg>
      <pc:sldChg chg="modSp add mod">
        <pc:chgData name="Maria Dasi Espuig" userId="0a2b5d63-695a-4d0b-8906-6432697c5564" providerId="ADAL" clId="{3BABE678-46F2-4AEC-80BD-FCFB702E4C14}" dt="2025-09-03T18:35:24.821" v="2421" actId="20577"/>
        <pc:sldMkLst>
          <pc:docMk/>
          <pc:sldMk cId="592830127" sldId="403"/>
        </pc:sldMkLst>
      </pc:sldChg>
      <pc:sldChg chg="del">
        <pc:chgData name="Maria Dasi Espuig" userId="0a2b5d63-695a-4d0b-8906-6432697c5564" providerId="ADAL" clId="{3BABE678-46F2-4AEC-80BD-FCFB702E4C14}" dt="2025-09-02T15:27:41.087" v="288" actId="2696"/>
        <pc:sldMkLst>
          <pc:docMk/>
          <pc:sldMk cId="3477651442" sldId="405"/>
        </pc:sldMkLst>
      </pc:sldChg>
      <pc:sldChg chg="modSp mod ord">
        <pc:chgData name="Maria Dasi Espuig" userId="0a2b5d63-695a-4d0b-8906-6432697c5564" providerId="ADAL" clId="{3BABE678-46F2-4AEC-80BD-FCFB702E4C14}" dt="2025-09-03T08:49:56.799" v="1033" actId="20577"/>
        <pc:sldMkLst>
          <pc:docMk/>
          <pc:sldMk cId="0" sldId="406"/>
        </pc:sldMkLst>
      </pc:sldChg>
      <pc:sldChg chg="addSp delSp modSp del mod ord">
        <pc:chgData name="Maria Dasi Espuig" userId="0a2b5d63-695a-4d0b-8906-6432697c5564" providerId="ADAL" clId="{3BABE678-46F2-4AEC-80BD-FCFB702E4C14}" dt="2025-09-02T15:49:18.706" v="961" actId="2696"/>
        <pc:sldMkLst>
          <pc:docMk/>
          <pc:sldMk cId="1880405890" sldId="968"/>
        </pc:sldMkLst>
      </pc:sldChg>
      <pc:sldChg chg="del">
        <pc:chgData name="Maria Dasi Espuig" userId="0a2b5d63-695a-4d0b-8906-6432697c5564" providerId="ADAL" clId="{3BABE678-46F2-4AEC-80BD-FCFB702E4C14}" dt="2025-09-03T09:34:13.056" v="1713" actId="2696"/>
        <pc:sldMkLst>
          <pc:docMk/>
          <pc:sldMk cId="194471604" sldId="969"/>
        </pc:sldMkLst>
      </pc:sldChg>
      <pc:sldChg chg="addSp delSp modSp mod modNotesTx">
        <pc:chgData name="Maria Dasi Espuig" userId="0a2b5d63-695a-4d0b-8906-6432697c5564" providerId="ADAL" clId="{3BABE678-46F2-4AEC-80BD-FCFB702E4C14}" dt="2025-09-11T09:15:21.348" v="2442" actId="20577"/>
        <pc:sldMkLst>
          <pc:docMk/>
          <pc:sldMk cId="3190524417" sldId="1100"/>
        </pc:sldMkLst>
      </pc:sldChg>
      <pc:sldChg chg="addSp delSp modSp add mod modClrScheme chgLayout">
        <pc:chgData name="Maria Dasi Espuig" userId="0a2b5d63-695a-4d0b-8906-6432697c5564" providerId="ADAL" clId="{3BABE678-46F2-4AEC-80BD-FCFB702E4C14}" dt="2025-09-03T18:34:58.701" v="2390" actId="14100"/>
        <pc:sldMkLst>
          <pc:docMk/>
          <pc:sldMk cId="3775347783" sldId="1101"/>
        </pc:sldMkLst>
      </pc:sldChg>
      <pc:sldChg chg="add del mod modShow">
        <pc:chgData name="Maria Dasi Espuig" userId="0a2b5d63-695a-4d0b-8906-6432697c5564" providerId="ADAL" clId="{3BABE678-46F2-4AEC-80BD-FCFB702E4C14}" dt="2025-09-11T09:14:08.185" v="2431" actId="2696"/>
        <pc:sldMkLst>
          <pc:docMk/>
          <pc:sldMk cId="0" sldId="1102"/>
        </pc:sldMkLst>
      </pc:sldChg>
      <pc:sldChg chg="addSp delSp modSp add del mod">
        <pc:chgData name="Maria Dasi Espuig" userId="0a2b5d63-695a-4d0b-8906-6432697c5564" providerId="ADAL" clId="{3BABE678-46F2-4AEC-80BD-FCFB702E4C14}" dt="2025-09-03T09:10:00.757" v="1201" actId="2696"/>
        <pc:sldMkLst>
          <pc:docMk/>
          <pc:sldMk cId="2026566661" sldId="110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a:effectLst/>
            <a:scene3d>
              <a:camera prst="orthographicFront"/>
              <a:lightRig rig="threePt" dir="t"/>
            </a:scene3d>
            <a:sp3d prstMaterial="matte"/>
          </c:spPr>
          <c:explosion val="5"/>
          <c:dPt>
            <c:idx val="0"/>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01-741F-47C1-9996-DF6877D07366}"/>
              </c:ext>
            </c:extLst>
          </c:dPt>
          <c:dPt>
            <c:idx val="1"/>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03-741F-47C1-9996-DF6877D07366}"/>
              </c:ext>
            </c:extLst>
          </c:dPt>
          <c:dPt>
            <c:idx val="2"/>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05-741F-47C1-9996-DF6877D07366}"/>
              </c:ext>
            </c:extLst>
          </c:dPt>
          <c:dPt>
            <c:idx val="3"/>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07-741F-47C1-9996-DF6877D07366}"/>
              </c:ext>
            </c:extLst>
          </c:dPt>
          <c:dPt>
            <c:idx val="4"/>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09-741F-47C1-9996-DF6877D07366}"/>
              </c:ext>
            </c:extLst>
          </c:dPt>
          <c:dPt>
            <c:idx val="5"/>
            <c:bubble3D val="0"/>
            <c:spPr>
              <a:solidFill>
                <a:srgbClr val="FBAB18"/>
              </a:solidFill>
              <a:ln>
                <a:noFill/>
              </a:ln>
              <a:effectLst/>
              <a:scene3d>
                <a:camera prst="orthographicFront"/>
                <a:lightRig rig="threePt" dir="t"/>
              </a:scene3d>
              <a:sp3d prstMaterial="matte"/>
            </c:spPr>
            <c:extLst>
              <c:ext xmlns:c16="http://schemas.microsoft.com/office/drawing/2014/chart" uri="{C3380CC4-5D6E-409C-BE32-E72D297353CC}">
                <c16:uniqueId val="{0000000B-741F-47C1-9996-DF6877D07366}"/>
              </c:ext>
            </c:extLst>
          </c:dPt>
          <c:dPt>
            <c:idx val="6"/>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0D-741F-47C1-9996-DF6877D07366}"/>
              </c:ext>
            </c:extLst>
          </c:dPt>
          <c:dPt>
            <c:idx val="7"/>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0F-741F-47C1-9996-DF6877D07366}"/>
              </c:ext>
            </c:extLst>
          </c:dPt>
          <c:dPt>
            <c:idx val="8"/>
            <c:bubble3D val="0"/>
            <c:spPr>
              <a:solidFill>
                <a:srgbClr val="F1666A"/>
              </a:solidFill>
              <a:ln>
                <a:noFill/>
              </a:ln>
              <a:effectLst/>
              <a:scene3d>
                <a:camera prst="orthographicFront"/>
                <a:lightRig rig="threePt" dir="t"/>
              </a:scene3d>
              <a:sp3d prstMaterial="matte"/>
            </c:spPr>
            <c:extLst>
              <c:ext xmlns:c16="http://schemas.microsoft.com/office/drawing/2014/chart" uri="{C3380CC4-5D6E-409C-BE32-E72D297353CC}">
                <c16:uniqueId val="{00000011-741F-47C1-9996-DF6877D07366}"/>
              </c:ext>
            </c:extLst>
          </c:dPt>
          <c:dPt>
            <c:idx val="9"/>
            <c:bubble3D val="0"/>
            <c:spPr>
              <a:solidFill>
                <a:srgbClr val="ED1B2F"/>
              </a:solidFill>
              <a:ln>
                <a:noFill/>
              </a:ln>
              <a:effectLst/>
              <a:scene3d>
                <a:camera prst="orthographicFront"/>
                <a:lightRig rig="threePt" dir="t"/>
              </a:scene3d>
              <a:sp3d prstMaterial="matte"/>
            </c:spPr>
            <c:extLst>
              <c:ext xmlns:c16="http://schemas.microsoft.com/office/drawing/2014/chart" uri="{C3380CC4-5D6E-409C-BE32-E72D297353CC}">
                <c16:uniqueId val="{00000013-741F-47C1-9996-DF6877D07366}"/>
              </c:ext>
            </c:extLst>
          </c:dPt>
          <c:dPt>
            <c:idx val="10"/>
            <c:bubble3D val="0"/>
            <c:spPr>
              <a:solidFill>
                <a:srgbClr val="CF1D39"/>
              </a:solidFill>
              <a:ln>
                <a:noFill/>
              </a:ln>
              <a:effectLst/>
              <a:scene3d>
                <a:camera prst="orthographicFront"/>
                <a:lightRig rig="threePt" dir="t"/>
              </a:scene3d>
              <a:sp3d prstMaterial="matte"/>
            </c:spPr>
            <c:extLst>
              <c:ext xmlns:c16="http://schemas.microsoft.com/office/drawing/2014/chart" uri="{C3380CC4-5D6E-409C-BE32-E72D297353CC}">
                <c16:uniqueId val="{00000015-741F-47C1-9996-DF6877D07366}"/>
              </c:ext>
            </c:extLst>
          </c:dPt>
          <c:dPt>
            <c:idx val="11"/>
            <c:bubble3D val="0"/>
            <c:spPr>
              <a:solidFill>
                <a:srgbClr val="960136"/>
              </a:solidFill>
              <a:ln>
                <a:noFill/>
              </a:ln>
              <a:effectLst/>
              <a:scene3d>
                <a:camera prst="orthographicFront"/>
                <a:lightRig rig="threePt" dir="t"/>
              </a:scene3d>
              <a:sp3d prstMaterial="matte"/>
            </c:spPr>
            <c:extLst>
              <c:ext xmlns:c16="http://schemas.microsoft.com/office/drawing/2014/chart" uri="{C3380CC4-5D6E-409C-BE32-E72D297353CC}">
                <c16:uniqueId val="{00000017-741F-47C1-9996-DF6877D07366}"/>
              </c:ext>
            </c:extLst>
          </c:dPt>
          <c:dPt>
            <c:idx val="12"/>
            <c:bubble3D val="0"/>
            <c:spPr>
              <a:solidFill>
                <a:srgbClr val="6DCFF6"/>
              </a:solidFill>
              <a:ln>
                <a:noFill/>
              </a:ln>
              <a:effectLst/>
              <a:scene3d>
                <a:camera prst="orthographicFront"/>
                <a:lightRig rig="threePt" dir="t"/>
              </a:scene3d>
              <a:sp3d prstMaterial="matte"/>
            </c:spPr>
            <c:extLst>
              <c:ext xmlns:c16="http://schemas.microsoft.com/office/drawing/2014/chart" uri="{C3380CC4-5D6E-409C-BE32-E72D297353CC}">
                <c16:uniqueId val="{00000019-741F-47C1-9996-DF6877D07366}"/>
              </c:ext>
            </c:extLst>
          </c:dPt>
          <c:dPt>
            <c:idx val="13"/>
            <c:bubble3D val="0"/>
            <c:spPr>
              <a:solidFill>
                <a:srgbClr val="009BDB"/>
              </a:solidFill>
              <a:ln>
                <a:noFill/>
              </a:ln>
              <a:effectLst/>
              <a:scene3d>
                <a:camera prst="orthographicFront"/>
                <a:lightRig rig="threePt" dir="t"/>
              </a:scene3d>
              <a:sp3d prstMaterial="matte"/>
            </c:spPr>
            <c:extLst>
              <c:ext xmlns:c16="http://schemas.microsoft.com/office/drawing/2014/chart" uri="{C3380CC4-5D6E-409C-BE32-E72D297353CC}">
                <c16:uniqueId val="{0000001B-741F-47C1-9996-DF6877D07366}"/>
              </c:ext>
            </c:extLst>
          </c:dPt>
          <c:dPt>
            <c:idx val="14"/>
            <c:bubble3D val="0"/>
            <c:spPr>
              <a:solidFill>
                <a:srgbClr val="00619E"/>
              </a:solidFill>
              <a:ln>
                <a:noFill/>
              </a:ln>
              <a:effectLst/>
              <a:scene3d>
                <a:camera prst="orthographicFront"/>
                <a:lightRig rig="threePt" dir="t"/>
              </a:scene3d>
              <a:sp3d prstMaterial="matte"/>
            </c:spPr>
            <c:extLst>
              <c:ext xmlns:c16="http://schemas.microsoft.com/office/drawing/2014/chart" uri="{C3380CC4-5D6E-409C-BE32-E72D297353CC}">
                <c16:uniqueId val="{0000001D-741F-47C1-9996-DF6877D07366}"/>
              </c:ext>
            </c:extLst>
          </c:dPt>
          <c:dPt>
            <c:idx val="15"/>
            <c:bubble3D val="0"/>
            <c:spPr>
              <a:solidFill>
                <a:srgbClr val="1E3378"/>
              </a:solidFill>
              <a:ln>
                <a:noFill/>
              </a:ln>
              <a:effectLst/>
              <a:scene3d>
                <a:camera prst="orthographicFront"/>
                <a:lightRig rig="threePt" dir="t"/>
              </a:scene3d>
              <a:sp3d prstMaterial="matte"/>
            </c:spPr>
            <c:extLst>
              <c:ext xmlns:c16="http://schemas.microsoft.com/office/drawing/2014/chart" uri="{C3380CC4-5D6E-409C-BE32-E72D297353CC}">
                <c16:uniqueId val="{0000001F-741F-47C1-9996-DF6877D07366}"/>
              </c:ext>
            </c:extLst>
          </c:dPt>
          <c:dPt>
            <c:idx val="16"/>
            <c:bubble3D val="0"/>
            <c:spPr>
              <a:solidFill>
                <a:srgbClr val="76C8AE"/>
              </a:solidFill>
              <a:ln>
                <a:noFill/>
              </a:ln>
              <a:effectLst/>
              <a:scene3d>
                <a:camera prst="orthographicFront"/>
                <a:lightRig rig="threePt" dir="t"/>
              </a:scene3d>
              <a:sp3d prstMaterial="matte"/>
            </c:spPr>
            <c:extLst>
              <c:ext xmlns:c16="http://schemas.microsoft.com/office/drawing/2014/chart" uri="{C3380CC4-5D6E-409C-BE32-E72D297353CC}">
                <c16:uniqueId val="{00000021-741F-47C1-9996-DF6877D07366}"/>
              </c:ext>
            </c:extLst>
          </c:dPt>
          <c:dPt>
            <c:idx val="17"/>
            <c:bubble3D val="0"/>
            <c:spPr>
              <a:solidFill>
                <a:srgbClr val="00AE9D"/>
              </a:solidFill>
              <a:ln>
                <a:noFill/>
              </a:ln>
              <a:effectLst/>
              <a:scene3d>
                <a:camera prst="orthographicFront"/>
                <a:lightRig rig="threePt" dir="t"/>
              </a:scene3d>
              <a:sp3d prstMaterial="matte"/>
            </c:spPr>
            <c:extLst>
              <c:ext xmlns:c16="http://schemas.microsoft.com/office/drawing/2014/chart" uri="{C3380CC4-5D6E-409C-BE32-E72D297353CC}">
                <c16:uniqueId val="{00000023-741F-47C1-9996-DF6877D07366}"/>
              </c:ext>
            </c:extLst>
          </c:dPt>
          <c:dPt>
            <c:idx val="18"/>
            <c:bubble3D val="0"/>
            <c:spPr>
              <a:solidFill>
                <a:srgbClr val="008E7A"/>
              </a:solidFill>
              <a:ln>
                <a:noFill/>
              </a:ln>
              <a:effectLst/>
              <a:scene3d>
                <a:camera prst="orthographicFront"/>
                <a:lightRig rig="threePt" dir="t"/>
              </a:scene3d>
              <a:sp3d prstMaterial="matte"/>
            </c:spPr>
            <c:extLst>
              <c:ext xmlns:c16="http://schemas.microsoft.com/office/drawing/2014/chart" uri="{C3380CC4-5D6E-409C-BE32-E72D297353CC}">
                <c16:uniqueId val="{00000025-741F-47C1-9996-DF6877D07366}"/>
              </c:ext>
            </c:extLst>
          </c:dPt>
          <c:dPt>
            <c:idx val="19"/>
            <c:bubble3D val="0"/>
            <c:spPr>
              <a:solidFill>
                <a:srgbClr val="006762"/>
              </a:solidFill>
              <a:ln>
                <a:noFill/>
              </a:ln>
              <a:effectLst/>
              <a:scene3d>
                <a:camera prst="orthographicFront"/>
                <a:lightRig rig="threePt" dir="t"/>
              </a:scene3d>
              <a:sp3d prstMaterial="matte"/>
            </c:spPr>
            <c:extLst>
              <c:ext xmlns:c16="http://schemas.microsoft.com/office/drawing/2014/chart" uri="{C3380CC4-5D6E-409C-BE32-E72D297353CC}">
                <c16:uniqueId val="{00000027-741F-47C1-9996-DF6877D07366}"/>
              </c:ext>
            </c:extLst>
          </c:dPt>
          <c:dPt>
            <c:idx val="20"/>
            <c:bubble3D val="0"/>
            <c:spPr>
              <a:solidFill>
                <a:srgbClr val="FFCC4E"/>
              </a:solidFill>
              <a:ln>
                <a:noFill/>
              </a:ln>
              <a:effectLst/>
              <a:scene3d>
                <a:camera prst="orthographicFront"/>
                <a:lightRig rig="threePt" dir="t"/>
              </a:scene3d>
              <a:sp3d prstMaterial="matte"/>
            </c:spPr>
            <c:extLst>
              <c:ext xmlns:c16="http://schemas.microsoft.com/office/drawing/2014/chart" uri="{C3380CC4-5D6E-409C-BE32-E72D297353CC}">
                <c16:uniqueId val="{00000029-741F-47C1-9996-DF6877D07366}"/>
              </c:ext>
            </c:extLst>
          </c:dPt>
          <c:dPt>
            <c:idx val="21"/>
            <c:bubble3D val="0"/>
            <c:spPr>
              <a:solidFill>
                <a:srgbClr val="FFDE00"/>
              </a:solidFill>
              <a:ln>
                <a:noFill/>
              </a:ln>
              <a:effectLst/>
              <a:scene3d>
                <a:camera prst="orthographicFront"/>
                <a:lightRig rig="threePt" dir="t"/>
              </a:scene3d>
              <a:sp3d prstMaterial="matte"/>
            </c:spPr>
            <c:extLst>
              <c:ext xmlns:c16="http://schemas.microsoft.com/office/drawing/2014/chart" uri="{C3380CC4-5D6E-409C-BE32-E72D297353CC}">
                <c16:uniqueId val="{0000002B-741F-47C1-9996-DF6877D07366}"/>
              </c:ext>
            </c:extLst>
          </c:dPt>
          <c:dPt>
            <c:idx val="22"/>
            <c:bubble3D val="0"/>
            <c:spPr>
              <a:solidFill>
                <a:srgbClr val="F47920"/>
              </a:solidFill>
              <a:ln>
                <a:noFill/>
              </a:ln>
              <a:effectLst/>
              <a:scene3d>
                <a:camera prst="orthographicFront"/>
                <a:lightRig rig="threePt" dir="t"/>
              </a:scene3d>
              <a:sp3d prstMaterial="matte"/>
            </c:spPr>
            <c:extLst>
              <c:ext xmlns:c16="http://schemas.microsoft.com/office/drawing/2014/chart" uri="{C3380CC4-5D6E-409C-BE32-E72D297353CC}">
                <c16:uniqueId val="{0000002D-741F-47C1-9996-DF6877D07366}"/>
              </c:ext>
            </c:extLst>
          </c:dPt>
          <c:dPt>
            <c:idx val="23"/>
            <c:bubble3D val="0"/>
            <c:spPr>
              <a:solidFill>
                <a:srgbClr val="A75534"/>
              </a:solidFill>
              <a:ln>
                <a:noFill/>
              </a:ln>
              <a:effectLst/>
              <a:scene3d>
                <a:camera prst="orthographicFront"/>
                <a:lightRig rig="threePt" dir="t"/>
              </a:scene3d>
              <a:sp3d prstMaterial="matte"/>
            </c:spPr>
            <c:extLst>
              <c:ext xmlns:c16="http://schemas.microsoft.com/office/drawing/2014/chart" uri="{C3380CC4-5D6E-409C-BE32-E72D297353CC}">
                <c16:uniqueId val="{0000002F-741F-47C1-9996-DF6877D07366}"/>
              </c:ext>
            </c:extLst>
          </c:dPt>
          <c:dLbls>
            <c:dLbl>
              <c:idx val="0"/>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1-741F-47C1-9996-DF6877D07366}"/>
                </c:ext>
              </c:extLst>
            </c:dLbl>
            <c:dLbl>
              <c:idx val="1"/>
              <c:spPr>
                <a:noFill/>
                <a:ln>
                  <a:noFill/>
                </a:ln>
                <a:effectLst/>
              </c:spPr>
              <c:txPr>
                <a:bodyPr rot="0" spcFirstLastPara="1" vertOverflow="ellipsis" vert="horz" wrap="square" anchor="ctr" anchorCtr="1"/>
                <a:lstStyle/>
                <a:p>
                  <a:pPr>
                    <a:defRPr sz="1330" b="1" i="0" u="sng" strike="noStrike" kern="1200" spc="0" baseline="0">
                      <a:solidFill>
                        <a:schemeClr val="accent2"/>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3-741F-47C1-9996-DF6877D07366}"/>
                </c:ext>
              </c:extLst>
            </c:dLbl>
            <c:dLbl>
              <c:idx val="2"/>
              <c:spPr>
                <a:noFill/>
                <a:ln>
                  <a:noFill/>
                </a:ln>
                <a:effectLst/>
              </c:spPr>
              <c:txPr>
                <a:bodyPr rot="0" spcFirstLastPara="1" vertOverflow="ellipsis" vert="horz" wrap="square" anchor="ctr" anchorCtr="1"/>
                <a:lstStyle/>
                <a:p>
                  <a:pPr>
                    <a:defRPr sz="1330" b="1" i="0" u="sng" strike="noStrike" kern="1200" spc="0" baseline="0">
                      <a:solidFill>
                        <a:schemeClr val="accent3"/>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5-741F-47C1-9996-DF6877D07366}"/>
                </c:ext>
              </c:extLst>
            </c:dLbl>
            <c:dLbl>
              <c:idx val="3"/>
              <c:spPr>
                <a:noFill/>
                <a:ln>
                  <a:noFill/>
                </a:ln>
                <a:effectLst/>
              </c:spPr>
              <c:txPr>
                <a:bodyPr rot="0" spcFirstLastPara="1" vertOverflow="ellipsis" vert="horz" wrap="square" anchor="ctr" anchorCtr="1"/>
                <a:lstStyle/>
                <a:p>
                  <a:pPr>
                    <a:defRPr sz="1330" b="1" i="0" u="sng" strike="noStrike" kern="1200" spc="0" baseline="0">
                      <a:solidFill>
                        <a:schemeClr val="accent4"/>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7-741F-47C1-9996-DF6877D07366}"/>
                </c:ext>
              </c:extLst>
            </c:dLbl>
            <c:dLbl>
              <c:idx val="4"/>
              <c:spPr>
                <a:noFill/>
                <a:ln>
                  <a:noFill/>
                </a:ln>
                <a:effectLst/>
              </c:spPr>
              <c:txPr>
                <a:bodyPr rot="0" spcFirstLastPara="1" vertOverflow="ellipsis" vert="horz" wrap="square" anchor="ctr" anchorCtr="1"/>
                <a:lstStyle/>
                <a:p>
                  <a:pPr>
                    <a:defRPr sz="1330" b="1" i="0" u="sng" strike="noStrike" kern="1200" spc="0" baseline="0">
                      <a:solidFill>
                        <a:schemeClr val="accent5"/>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9-741F-47C1-9996-DF6877D07366}"/>
                </c:ext>
              </c:extLst>
            </c:dLbl>
            <c:dLbl>
              <c:idx val="5"/>
              <c:spPr>
                <a:noFill/>
                <a:ln>
                  <a:noFill/>
                </a:ln>
                <a:effectLst/>
              </c:spPr>
              <c:txPr>
                <a:bodyPr rot="0" spcFirstLastPara="1" vertOverflow="ellipsis" vert="horz" wrap="square" anchor="ctr" anchorCtr="1"/>
                <a:lstStyle/>
                <a:p>
                  <a:pPr>
                    <a:defRPr sz="1330" b="1" i="0" u="sng" strike="noStrike" kern="1200" spc="0" baseline="0">
                      <a:solidFill>
                        <a:schemeClr val="accent6"/>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B-741F-47C1-9996-DF6877D07366}"/>
                </c:ext>
              </c:extLst>
            </c:dLbl>
            <c:dLbl>
              <c:idx val="6"/>
              <c:spPr>
                <a:noFill/>
                <a:ln>
                  <a:noFill/>
                </a:ln>
                <a:effectLst/>
              </c:spPr>
              <c:txPr>
                <a:bodyPr rot="0" spcFirstLastPara="1" vertOverflow="ellipsis" vert="horz" wrap="square" anchor="ctr" anchorCtr="1"/>
                <a:lstStyle/>
                <a:p>
                  <a:pPr>
                    <a:defRPr sz="1330" b="1" i="0" u="sng" strike="noStrike" kern="1200" spc="0" baseline="0">
                      <a:solidFill>
                        <a:schemeClr val="accent1">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D-741F-47C1-9996-DF6877D07366}"/>
                </c:ext>
              </c:extLst>
            </c:dLbl>
            <c:dLbl>
              <c:idx val="7"/>
              <c:spPr>
                <a:noFill/>
                <a:ln>
                  <a:noFill/>
                </a:ln>
                <a:effectLst/>
              </c:spPr>
              <c:txPr>
                <a:bodyPr rot="0" spcFirstLastPara="1" vertOverflow="ellipsis" vert="horz" wrap="square" anchor="ctr" anchorCtr="1"/>
                <a:lstStyle/>
                <a:p>
                  <a:pPr>
                    <a:defRPr sz="1330" b="1" i="0" u="sng" strike="noStrike" kern="1200" spc="0" baseline="0">
                      <a:solidFill>
                        <a:schemeClr val="accent2">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0F-741F-47C1-9996-DF6877D07366}"/>
                </c:ext>
              </c:extLst>
            </c:dLbl>
            <c:dLbl>
              <c:idx val="8"/>
              <c:spPr>
                <a:noFill/>
                <a:ln>
                  <a:noFill/>
                </a:ln>
                <a:effectLst/>
              </c:spPr>
              <c:txPr>
                <a:bodyPr rot="0" spcFirstLastPara="1" vertOverflow="ellipsis" vert="horz" wrap="square" anchor="ctr" anchorCtr="1"/>
                <a:lstStyle/>
                <a:p>
                  <a:pPr>
                    <a:defRPr sz="1330" b="1" i="0" u="sng" strike="noStrike" kern="1200" spc="0" baseline="0">
                      <a:solidFill>
                        <a:schemeClr val="accent3">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1-741F-47C1-9996-DF6877D07366}"/>
                </c:ext>
              </c:extLst>
            </c:dLbl>
            <c:dLbl>
              <c:idx val="9"/>
              <c:spPr>
                <a:noFill/>
                <a:ln>
                  <a:noFill/>
                </a:ln>
                <a:effectLst/>
              </c:spPr>
              <c:txPr>
                <a:bodyPr rot="0" spcFirstLastPara="1" vertOverflow="ellipsis" vert="horz" wrap="square" anchor="ctr" anchorCtr="1"/>
                <a:lstStyle/>
                <a:p>
                  <a:pPr>
                    <a:defRPr sz="1330" b="1" i="0" u="sng" strike="noStrike" kern="1200" spc="0" baseline="0">
                      <a:solidFill>
                        <a:schemeClr val="accent4">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3-741F-47C1-9996-DF6877D07366}"/>
                </c:ext>
              </c:extLst>
            </c:dLbl>
            <c:dLbl>
              <c:idx val="10"/>
              <c:spPr>
                <a:noFill/>
                <a:ln>
                  <a:noFill/>
                </a:ln>
                <a:effectLst/>
              </c:spPr>
              <c:txPr>
                <a:bodyPr rot="0" spcFirstLastPara="1" vertOverflow="ellipsis" vert="horz" wrap="square" anchor="ctr" anchorCtr="1"/>
                <a:lstStyle/>
                <a:p>
                  <a:pPr>
                    <a:defRPr sz="1330" b="1" i="0" u="sng" strike="noStrike" kern="1200" spc="0" baseline="0">
                      <a:solidFill>
                        <a:schemeClr val="accent5">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5-741F-47C1-9996-DF6877D07366}"/>
                </c:ext>
              </c:extLst>
            </c:dLbl>
            <c:dLbl>
              <c:idx val="11"/>
              <c:spPr>
                <a:noFill/>
                <a:ln>
                  <a:noFill/>
                </a:ln>
                <a:effectLst/>
              </c:spPr>
              <c:txPr>
                <a:bodyPr rot="0" spcFirstLastPara="1" vertOverflow="ellipsis" vert="horz" wrap="square" anchor="ctr" anchorCtr="1"/>
                <a:lstStyle/>
                <a:p>
                  <a:pPr>
                    <a:defRPr sz="1330" b="1" i="0" u="sng" strike="noStrike" kern="1200" spc="0" baseline="0">
                      <a:solidFill>
                        <a:schemeClr val="accent6">
                          <a:lumMod val="6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7-741F-47C1-9996-DF6877D07366}"/>
                </c:ext>
              </c:extLst>
            </c:dLbl>
            <c:dLbl>
              <c:idx val="12"/>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9-741F-47C1-9996-DF6877D07366}"/>
                </c:ext>
              </c:extLst>
            </c:dLbl>
            <c:dLbl>
              <c:idx val="13"/>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B-741F-47C1-9996-DF6877D07366}"/>
                </c:ext>
              </c:extLst>
            </c:dLbl>
            <c:dLbl>
              <c:idx val="14"/>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D-741F-47C1-9996-DF6877D07366}"/>
                </c:ext>
              </c:extLst>
            </c:dLbl>
            <c:dLbl>
              <c:idx val="15"/>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1F-741F-47C1-9996-DF6877D07366}"/>
                </c:ext>
              </c:extLst>
            </c:dLbl>
            <c:dLbl>
              <c:idx val="16"/>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1-741F-47C1-9996-DF6877D07366}"/>
                </c:ext>
              </c:extLst>
            </c:dLbl>
            <c:dLbl>
              <c:idx val="17"/>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lumOff val="2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3-741F-47C1-9996-DF6877D07366}"/>
                </c:ext>
              </c:extLst>
            </c:dLbl>
            <c:dLbl>
              <c:idx val="18"/>
              <c:spPr>
                <a:noFill/>
                <a:ln>
                  <a:noFill/>
                </a:ln>
                <a:effectLst/>
              </c:spPr>
              <c:txPr>
                <a:bodyPr rot="0" spcFirstLastPara="1" vertOverflow="ellipsis" vert="horz" wrap="square" anchor="ctr" anchorCtr="1"/>
                <a:lstStyle/>
                <a:p>
                  <a:pPr>
                    <a:defRPr sz="1330" b="1" i="0" u="sng" strike="noStrike" kern="1200" spc="0" baseline="0">
                      <a:solidFill>
                        <a:schemeClr val="accent1">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5-741F-47C1-9996-DF6877D07366}"/>
                </c:ext>
              </c:extLst>
            </c:dLbl>
            <c:dLbl>
              <c:idx val="19"/>
              <c:spPr>
                <a:noFill/>
                <a:ln>
                  <a:noFill/>
                </a:ln>
                <a:effectLst/>
              </c:spPr>
              <c:txPr>
                <a:bodyPr rot="0" spcFirstLastPara="1" vertOverflow="ellipsis" vert="horz" wrap="square" anchor="ctr" anchorCtr="1"/>
                <a:lstStyle/>
                <a:p>
                  <a:pPr>
                    <a:defRPr sz="1330" b="1" i="0" u="sng" strike="noStrike" kern="1200" spc="0" baseline="0">
                      <a:solidFill>
                        <a:schemeClr val="accent2">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7-741F-47C1-9996-DF6877D07366}"/>
                </c:ext>
              </c:extLst>
            </c:dLbl>
            <c:dLbl>
              <c:idx val="20"/>
              <c:spPr>
                <a:noFill/>
                <a:ln>
                  <a:noFill/>
                </a:ln>
                <a:effectLst/>
              </c:spPr>
              <c:txPr>
                <a:bodyPr rot="0" spcFirstLastPara="1" vertOverflow="ellipsis" vert="horz" wrap="square" anchor="ctr" anchorCtr="1"/>
                <a:lstStyle/>
                <a:p>
                  <a:pPr>
                    <a:defRPr sz="1330" b="1" i="0" u="sng" strike="noStrike" kern="1200" spc="0" baseline="0">
                      <a:solidFill>
                        <a:schemeClr val="accent3">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9-741F-47C1-9996-DF6877D07366}"/>
                </c:ext>
              </c:extLst>
            </c:dLbl>
            <c:dLbl>
              <c:idx val="21"/>
              <c:spPr>
                <a:noFill/>
                <a:ln>
                  <a:noFill/>
                </a:ln>
                <a:effectLst/>
              </c:spPr>
              <c:txPr>
                <a:bodyPr rot="0" spcFirstLastPara="1" vertOverflow="ellipsis" vert="horz" wrap="square" anchor="ctr" anchorCtr="1"/>
                <a:lstStyle/>
                <a:p>
                  <a:pPr>
                    <a:defRPr sz="1330" b="1" i="0" u="sng" strike="noStrike" kern="1200" spc="0" baseline="0">
                      <a:solidFill>
                        <a:schemeClr val="accent4">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B-741F-47C1-9996-DF6877D07366}"/>
                </c:ext>
              </c:extLst>
            </c:dLbl>
            <c:dLbl>
              <c:idx val="22"/>
              <c:spPr>
                <a:noFill/>
                <a:ln>
                  <a:noFill/>
                </a:ln>
                <a:effectLst/>
              </c:spPr>
              <c:txPr>
                <a:bodyPr rot="0" spcFirstLastPara="1" vertOverflow="ellipsis" vert="horz" wrap="square" anchor="ctr" anchorCtr="1"/>
                <a:lstStyle/>
                <a:p>
                  <a:pPr>
                    <a:defRPr sz="1330" b="1" i="0" u="sng" strike="noStrike" kern="1200" spc="0" baseline="0">
                      <a:solidFill>
                        <a:schemeClr val="accent5">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D-741F-47C1-9996-DF6877D07366}"/>
                </c:ext>
              </c:extLst>
            </c:dLbl>
            <c:dLbl>
              <c:idx val="23"/>
              <c:spPr>
                <a:noFill/>
                <a:ln>
                  <a:noFill/>
                </a:ln>
                <a:effectLst/>
              </c:spPr>
              <c:txPr>
                <a:bodyPr rot="0" spcFirstLastPara="1" vertOverflow="ellipsis" vert="horz" wrap="square" anchor="ctr" anchorCtr="1"/>
                <a:lstStyle/>
                <a:p>
                  <a:pPr>
                    <a:defRPr sz="1330" b="1" i="0" u="sng" strike="noStrike" kern="1200" spc="0" baseline="0">
                      <a:solidFill>
                        <a:schemeClr val="accent6">
                          <a:lumMod val="80000"/>
                        </a:schemeClr>
                      </a:solidFill>
                      <a:latin typeface="Arial" panose="020B0604020202020204" pitchFamily="34" charset="0"/>
                      <a:ea typeface="+mn-ea"/>
                      <a:cs typeface="Arial" panose="020B0604020202020204" pitchFamily="34" charset="0"/>
                    </a:defRPr>
                  </a:pPr>
                  <a:endParaRPr lang="en-US"/>
                </a:p>
              </c:txPr>
              <c:dLblPos val="bestFit"/>
              <c:showLegendKey val="1"/>
              <c:showVal val="0"/>
              <c:showCatName val="1"/>
              <c:showSerName val="0"/>
              <c:showPercent val="1"/>
              <c:showBubbleSize val="0"/>
              <c:extLst>
                <c:ext xmlns:c16="http://schemas.microsoft.com/office/drawing/2014/chart" uri="{C3380CC4-5D6E-409C-BE32-E72D297353CC}">
                  <c16:uniqueId val="{0000002F-741F-47C1-9996-DF6877D07366}"/>
                </c:ext>
              </c:extLst>
            </c:dLbl>
            <c:spPr>
              <a:noFill/>
              <a:ln>
                <a:noFill/>
              </a:ln>
              <a:effectLst/>
            </c:spPr>
            <c:txPr>
              <a:bodyPr rot="0" spcFirstLastPara="1" vertOverflow="ellipsis" vert="horz" wrap="square" anchor="ctr" anchorCtr="1"/>
              <a:lstStyle/>
              <a:p>
                <a:pPr>
                  <a:defRPr sz="1330" b="1" i="0" u="sng" strike="noStrike" kern="1200" spc="0" baseline="0">
                    <a:solidFill>
                      <a:schemeClr val="accent1"/>
                    </a:solidFill>
                    <a:latin typeface="+mn-lt"/>
                    <a:ea typeface="+mn-ea"/>
                    <a:cs typeface="+mn-cs"/>
                  </a:defRPr>
                </a:pPr>
                <a:endParaRPr lang="en-US"/>
              </a:p>
            </c:txPr>
            <c:dLblPos val="bestFit"/>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741F-47C1-9996-DF6877D07366}"/>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u="sng"/>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solidFill>
          <a:schemeClr val="accent1">
            <a:alpha val="30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7916454801487282E-2"/>
          <c:y val="5.9660478663425089E-2"/>
          <c:w val="0.93792021248511792"/>
          <c:h val="0.59391513796661655"/>
        </c:manualLayout>
      </c:layout>
      <c:bar3DChart>
        <c:barDir val="col"/>
        <c:grouping val="clustered"/>
        <c:varyColors val="0"/>
        <c:ser>
          <c:idx val="0"/>
          <c:order val="0"/>
          <c:tx>
            <c:strRef>
              <c:f>Sheet1!$B$1</c:f>
              <c:strCache>
                <c:ptCount val="1"/>
                <c:pt idx="0">
                  <c:v>VALUE</c:v>
                </c:pt>
              </c:strCache>
            </c:strRef>
          </c:tx>
          <c:spPr>
            <a:solidFill>
              <a:schemeClr val="accent1">
                <a:lumMod val="20000"/>
                <a:lumOff val="80000"/>
              </a:schemeClr>
            </a:solidFill>
            <a:ln>
              <a:noFill/>
            </a:ln>
            <a:effectLst/>
            <a:sp3d/>
          </c:spPr>
          <c:invertIfNegative val="0"/>
          <c:dPt>
            <c:idx val="0"/>
            <c:invertIfNegative val="0"/>
            <c:bubble3D val="0"/>
            <c:spPr>
              <a:solidFill>
                <a:srgbClr val="76C8AE"/>
              </a:solidFill>
              <a:ln>
                <a:noFill/>
              </a:ln>
              <a:effectLst/>
              <a:sp3d/>
            </c:spPr>
            <c:extLst>
              <c:ext xmlns:c16="http://schemas.microsoft.com/office/drawing/2014/chart" uri="{C3380CC4-5D6E-409C-BE32-E72D297353CC}">
                <c16:uniqueId val="{00000001-1504-4AAD-8BCA-155C626759E1}"/>
              </c:ext>
            </c:extLst>
          </c:dPt>
          <c:dPt>
            <c:idx val="1"/>
            <c:invertIfNegative val="0"/>
            <c:bubble3D val="0"/>
            <c:spPr>
              <a:solidFill>
                <a:srgbClr val="00AE9D"/>
              </a:solidFill>
              <a:ln>
                <a:noFill/>
              </a:ln>
              <a:effectLst/>
              <a:sp3d/>
            </c:spPr>
            <c:extLst>
              <c:ext xmlns:c16="http://schemas.microsoft.com/office/drawing/2014/chart" uri="{C3380CC4-5D6E-409C-BE32-E72D297353CC}">
                <c16:uniqueId val="{00000003-1504-4AAD-8BCA-155C626759E1}"/>
              </c:ext>
            </c:extLst>
          </c:dPt>
          <c:dPt>
            <c:idx val="2"/>
            <c:invertIfNegative val="0"/>
            <c:bubble3D val="0"/>
            <c:spPr>
              <a:solidFill>
                <a:srgbClr val="008E7A"/>
              </a:solidFill>
              <a:ln>
                <a:noFill/>
              </a:ln>
              <a:effectLst/>
              <a:sp3d/>
            </c:spPr>
            <c:extLst>
              <c:ext xmlns:c16="http://schemas.microsoft.com/office/drawing/2014/chart" uri="{C3380CC4-5D6E-409C-BE32-E72D297353CC}">
                <c16:uniqueId val="{00000005-1504-4AAD-8BCA-155C626759E1}"/>
              </c:ext>
            </c:extLst>
          </c:dPt>
          <c:dPt>
            <c:idx val="3"/>
            <c:invertIfNegative val="0"/>
            <c:bubble3D val="0"/>
            <c:spPr>
              <a:solidFill>
                <a:srgbClr val="006762"/>
              </a:solidFill>
              <a:ln>
                <a:noFill/>
              </a:ln>
              <a:effectLst/>
              <a:sp3d/>
            </c:spPr>
            <c:extLst>
              <c:ext xmlns:c16="http://schemas.microsoft.com/office/drawing/2014/chart" uri="{C3380CC4-5D6E-409C-BE32-E72D297353CC}">
                <c16:uniqueId val="{00000007-1504-4AAD-8BCA-155C626759E1}"/>
              </c:ext>
            </c:extLst>
          </c:dPt>
          <c:dPt>
            <c:idx val="4"/>
            <c:invertIfNegative val="0"/>
            <c:bubble3D val="0"/>
            <c:spPr>
              <a:solidFill>
                <a:srgbClr val="FFCC4E"/>
              </a:solidFill>
              <a:ln>
                <a:noFill/>
              </a:ln>
              <a:effectLst/>
              <a:sp3d/>
            </c:spPr>
            <c:extLst>
              <c:ext xmlns:c16="http://schemas.microsoft.com/office/drawing/2014/chart" uri="{C3380CC4-5D6E-409C-BE32-E72D297353CC}">
                <c16:uniqueId val="{00000009-1504-4AAD-8BCA-155C626759E1}"/>
              </c:ext>
            </c:extLst>
          </c:dPt>
          <c:dPt>
            <c:idx val="5"/>
            <c:invertIfNegative val="0"/>
            <c:bubble3D val="0"/>
            <c:spPr>
              <a:solidFill>
                <a:srgbClr val="FBAB18"/>
              </a:solidFill>
              <a:ln>
                <a:noFill/>
              </a:ln>
              <a:effectLst/>
              <a:sp3d/>
            </c:spPr>
            <c:extLst>
              <c:ext xmlns:c16="http://schemas.microsoft.com/office/drawing/2014/chart" uri="{C3380CC4-5D6E-409C-BE32-E72D297353CC}">
                <c16:uniqueId val="{0000000B-1504-4AAD-8BCA-155C626759E1}"/>
              </c:ext>
            </c:extLst>
          </c:dPt>
          <c:dPt>
            <c:idx val="6"/>
            <c:invertIfNegative val="0"/>
            <c:bubble3D val="0"/>
            <c:spPr>
              <a:solidFill>
                <a:srgbClr val="F47920"/>
              </a:solidFill>
              <a:ln>
                <a:noFill/>
              </a:ln>
              <a:effectLst/>
              <a:sp3d/>
            </c:spPr>
            <c:extLst>
              <c:ext xmlns:c16="http://schemas.microsoft.com/office/drawing/2014/chart" uri="{C3380CC4-5D6E-409C-BE32-E72D297353CC}">
                <c16:uniqueId val="{0000000D-1504-4AAD-8BCA-155C626759E1}"/>
              </c:ext>
            </c:extLst>
          </c:dPt>
          <c:dPt>
            <c:idx val="7"/>
            <c:invertIfNegative val="0"/>
            <c:bubble3D val="0"/>
            <c:spPr>
              <a:solidFill>
                <a:srgbClr val="A75534"/>
              </a:solidFill>
              <a:ln>
                <a:noFill/>
              </a:ln>
              <a:effectLst/>
              <a:sp3d/>
            </c:spPr>
            <c:extLst>
              <c:ext xmlns:c16="http://schemas.microsoft.com/office/drawing/2014/chart" uri="{C3380CC4-5D6E-409C-BE32-E72D297353CC}">
                <c16:uniqueId val="{0000000F-1504-4AAD-8BCA-155C626759E1}"/>
              </c:ext>
            </c:extLst>
          </c:dPt>
          <c:dPt>
            <c:idx val="8"/>
            <c:invertIfNegative val="0"/>
            <c:bubble3D val="0"/>
            <c:spPr>
              <a:solidFill>
                <a:srgbClr val="F1666A"/>
              </a:solidFill>
              <a:ln>
                <a:noFill/>
              </a:ln>
              <a:effectLst/>
              <a:sp3d/>
            </c:spPr>
            <c:extLst>
              <c:ext xmlns:c16="http://schemas.microsoft.com/office/drawing/2014/chart" uri="{C3380CC4-5D6E-409C-BE32-E72D297353CC}">
                <c16:uniqueId val="{00000011-1504-4AAD-8BCA-155C626759E1}"/>
              </c:ext>
            </c:extLst>
          </c:dPt>
          <c:dPt>
            <c:idx val="9"/>
            <c:invertIfNegative val="0"/>
            <c:bubble3D val="0"/>
            <c:spPr>
              <a:solidFill>
                <a:srgbClr val="ED1B2F"/>
              </a:solidFill>
              <a:ln>
                <a:noFill/>
              </a:ln>
              <a:effectLst/>
              <a:sp3d/>
            </c:spPr>
            <c:extLst>
              <c:ext xmlns:c16="http://schemas.microsoft.com/office/drawing/2014/chart" uri="{C3380CC4-5D6E-409C-BE32-E72D297353CC}">
                <c16:uniqueId val="{00000013-1504-4AAD-8BCA-155C626759E1}"/>
              </c:ext>
            </c:extLst>
          </c:dPt>
          <c:dPt>
            <c:idx val="10"/>
            <c:invertIfNegative val="0"/>
            <c:bubble3D val="0"/>
            <c:spPr>
              <a:solidFill>
                <a:srgbClr val="CF1D39"/>
              </a:solidFill>
              <a:ln>
                <a:noFill/>
              </a:ln>
              <a:effectLst/>
              <a:sp3d/>
            </c:spPr>
            <c:extLst>
              <c:ext xmlns:c16="http://schemas.microsoft.com/office/drawing/2014/chart" uri="{C3380CC4-5D6E-409C-BE32-E72D297353CC}">
                <c16:uniqueId val="{00000015-1504-4AAD-8BCA-155C626759E1}"/>
              </c:ext>
            </c:extLst>
          </c:dPt>
          <c:dPt>
            <c:idx val="11"/>
            <c:invertIfNegative val="0"/>
            <c:bubble3D val="0"/>
            <c:spPr>
              <a:solidFill>
                <a:srgbClr val="960136"/>
              </a:solidFill>
              <a:ln>
                <a:noFill/>
              </a:ln>
              <a:effectLst/>
              <a:sp3d/>
            </c:spPr>
            <c:extLst>
              <c:ext xmlns:c16="http://schemas.microsoft.com/office/drawing/2014/chart" uri="{C3380CC4-5D6E-409C-BE32-E72D297353CC}">
                <c16:uniqueId val="{00000017-1504-4AAD-8BCA-155C626759E1}"/>
              </c:ext>
            </c:extLst>
          </c:dPt>
          <c:dPt>
            <c:idx val="12"/>
            <c:invertIfNegative val="0"/>
            <c:bubble3D val="0"/>
            <c:spPr>
              <a:solidFill>
                <a:srgbClr val="6DCFF6"/>
              </a:solidFill>
              <a:ln>
                <a:noFill/>
              </a:ln>
              <a:effectLst/>
              <a:sp3d/>
            </c:spPr>
            <c:extLst>
              <c:ext xmlns:c16="http://schemas.microsoft.com/office/drawing/2014/chart" uri="{C3380CC4-5D6E-409C-BE32-E72D297353CC}">
                <c16:uniqueId val="{00000019-1504-4AAD-8BCA-155C626759E1}"/>
              </c:ext>
            </c:extLst>
          </c:dPt>
          <c:dPt>
            <c:idx val="13"/>
            <c:invertIfNegative val="0"/>
            <c:bubble3D val="0"/>
            <c:spPr>
              <a:solidFill>
                <a:srgbClr val="009BDB"/>
              </a:solidFill>
              <a:ln>
                <a:noFill/>
              </a:ln>
              <a:effectLst/>
              <a:sp3d/>
            </c:spPr>
            <c:extLst>
              <c:ext xmlns:c16="http://schemas.microsoft.com/office/drawing/2014/chart" uri="{C3380CC4-5D6E-409C-BE32-E72D297353CC}">
                <c16:uniqueId val="{0000001B-1504-4AAD-8BCA-155C626759E1}"/>
              </c:ext>
            </c:extLst>
          </c:dPt>
          <c:dPt>
            <c:idx val="14"/>
            <c:invertIfNegative val="0"/>
            <c:bubble3D val="0"/>
            <c:spPr>
              <a:solidFill>
                <a:srgbClr val="00619E"/>
              </a:solidFill>
              <a:ln>
                <a:noFill/>
              </a:ln>
              <a:effectLst/>
              <a:sp3d/>
            </c:spPr>
            <c:extLst>
              <c:ext xmlns:c16="http://schemas.microsoft.com/office/drawing/2014/chart" uri="{C3380CC4-5D6E-409C-BE32-E72D297353CC}">
                <c16:uniqueId val="{0000001D-1504-4AAD-8BCA-155C626759E1}"/>
              </c:ext>
            </c:extLst>
          </c:dPt>
          <c:dPt>
            <c:idx val="15"/>
            <c:invertIfNegative val="0"/>
            <c:bubble3D val="0"/>
            <c:spPr>
              <a:solidFill>
                <a:srgbClr val="1E3378"/>
              </a:solidFill>
              <a:ln>
                <a:noFill/>
              </a:ln>
              <a:effectLst/>
              <a:sp3d/>
            </c:spPr>
            <c:extLst>
              <c:ext xmlns:c16="http://schemas.microsoft.com/office/drawing/2014/chart" uri="{C3380CC4-5D6E-409C-BE32-E72D297353CC}">
                <c16:uniqueId val="{0000001F-1504-4AAD-8BCA-155C626759E1}"/>
              </c:ext>
            </c:extLst>
          </c:dPt>
          <c:dPt>
            <c:idx val="16"/>
            <c:invertIfNegative val="0"/>
            <c:bubble3D val="0"/>
            <c:spPr>
              <a:solidFill>
                <a:srgbClr val="76C8AE"/>
              </a:solidFill>
              <a:ln>
                <a:noFill/>
              </a:ln>
              <a:effectLst/>
              <a:sp3d/>
            </c:spPr>
            <c:extLst>
              <c:ext xmlns:c16="http://schemas.microsoft.com/office/drawing/2014/chart" uri="{C3380CC4-5D6E-409C-BE32-E72D297353CC}">
                <c16:uniqueId val="{00000021-1504-4AAD-8BCA-155C626759E1}"/>
              </c:ext>
            </c:extLst>
          </c:dPt>
          <c:dPt>
            <c:idx val="17"/>
            <c:invertIfNegative val="0"/>
            <c:bubble3D val="0"/>
            <c:spPr>
              <a:solidFill>
                <a:srgbClr val="00AE9D"/>
              </a:solidFill>
              <a:ln>
                <a:noFill/>
              </a:ln>
              <a:effectLst/>
              <a:sp3d/>
            </c:spPr>
            <c:extLst>
              <c:ext xmlns:c16="http://schemas.microsoft.com/office/drawing/2014/chart" uri="{C3380CC4-5D6E-409C-BE32-E72D297353CC}">
                <c16:uniqueId val="{00000023-1504-4AAD-8BCA-155C626759E1}"/>
              </c:ext>
            </c:extLst>
          </c:dPt>
          <c:dPt>
            <c:idx val="18"/>
            <c:invertIfNegative val="0"/>
            <c:bubble3D val="0"/>
            <c:spPr>
              <a:solidFill>
                <a:srgbClr val="008E7A"/>
              </a:solidFill>
              <a:ln>
                <a:noFill/>
              </a:ln>
              <a:effectLst/>
              <a:sp3d/>
            </c:spPr>
            <c:extLst>
              <c:ext xmlns:c16="http://schemas.microsoft.com/office/drawing/2014/chart" uri="{C3380CC4-5D6E-409C-BE32-E72D297353CC}">
                <c16:uniqueId val="{00000025-1504-4AAD-8BCA-155C626759E1}"/>
              </c:ext>
            </c:extLst>
          </c:dPt>
          <c:dPt>
            <c:idx val="19"/>
            <c:invertIfNegative val="0"/>
            <c:bubble3D val="0"/>
            <c:spPr>
              <a:solidFill>
                <a:srgbClr val="006762"/>
              </a:solidFill>
              <a:ln>
                <a:noFill/>
              </a:ln>
              <a:effectLst/>
              <a:sp3d/>
            </c:spPr>
            <c:extLst>
              <c:ext xmlns:c16="http://schemas.microsoft.com/office/drawing/2014/chart" uri="{C3380CC4-5D6E-409C-BE32-E72D297353CC}">
                <c16:uniqueId val="{00000027-1504-4AAD-8BCA-155C626759E1}"/>
              </c:ext>
            </c:extLst>
          </c:dPt>
          <c:dPt>
            <c:idx val="20"/>
            <c:invertIfNegative val="0"/>
            <c:bubble3D val="0"/>
            <c:spPr>
              <a:solidFill>
                <a:srgbClr val="FFCC4E"/>
              </a:solidFill>
              <a:ln>
                <a:noFill/>
              </a:ln>
              <a:effectLst/>
              <a:sp3d/>
            </c:spPr>
            <c:extLst>
              <c:ext xmlns:c16="http://schemas.microsoft.com/office/drawing/2014/chart" uri="{C3380CC4-5D6E-409C-BE32-E72D297353CC}">
                <c16:uniqueId val="{00000029-1504-4AAD-8BCA-155C626759E1}"/>
              </c:ext>
            </c:extLst>
          </c:dPt>
          <c:dPt>
            <c:idx val="21"/>
            <c:invertIfNegative val="0"/>
            <c:bubble3D val="0"/>
            <c:spPr>
              <a:solidFill>
                <a:srgbClr val="FBAB18"/>
              </a:solidFill>
              <a:ln>
                <a:noFill/>
              </a:ln>
              <a:effectLst/>
              <a:sp3d/>
            </c:spPr>
            <c:extLst>
              <c:ext xmlns:c16="http://schemas.microsoft.com/office/drawing/2014/chart" uri="{C3380CC4-5D6E-409C-BE32-E72D297353CC}">
                <c16:uniqueId val="{0000002B-1504-4AAD-8BCA-155C626759E1}"/>
              </c:ext>
            </c:extLst>
          </c:dPt>
          <c:dPt>
            <c:idx val="22"/>
            <c:invertIfNegative val="0"/>
            <c:bubble3D val="0"/>
            <c:spPr>
              <a:solidFill>
                <a:srgbClr val="F47920"/>
              </a:solidFill>
              <a:ln>
                <a:noFill/>
              </a:ln>
              <a:effectLst/>
              <a:sp3d/>
            </c:spPr>
            <c:extLst>
              <c:ext xmlns:c16="http://schemas.microsoft.com/office/drawing/2014/chart" uri="{C3380CC4-5D6E-409C-BE32-E72D297353CC}">
                <c16:uniqueId val="{0000002D-1504-4AAD-8BCA-155C626759E1}"/>
              </c:ext>
            </c:extLst>
          </c:dPt>
          <c:dPt>
            <c:idx val="23"/>
            <c:invertIfNegative val="0"/>
            <c:bubble3D val="0"/>
            <c:spPr>
              <a:solidFill>
                <a:srgbClr val="A75534"/>
              </a:solidFill>
              <a:ln>
                <a:noFill/>
              </a:ln>
              <a:effectLst/>
              <a:sp3d/>
            </c:spPr>
            <c:extLst>
              <c:ext xmlns:c16="http://schemas.microsoft.com/office/drawing/2014/chart" uri="{C3380CC4-5D6E-409C-BE32-E72D297353CC}">
                <c16:uniqueId val="{0000002F-1504-4AAD-8BCA-155C626759E1}"/>
              </c:ext>
            </c:extLst>
          </c:dPt>
          <c:cat>
            <c:strRef>
              <c:f>Sheet1!$A$2:$A$25</c:f>
              <c:strCache>
                <c:ptCount val="24"/>
                <c:pt idx="0">
                  <c:v>1st Entry</c:v>
                </c:pt>
                <c:pt idx="1">
                  <c:v>2nd Entry</c:v>
                </c:pt>
                <c:pt idx="2">
                  <c:v>3rd Entry</c:v>
                </c:pt>
                <c:pt idx="3">
                  <c:v>4th Entry</c:v>
                </c:pt>
                <c:pt idx="4">
                  <c:v>5th Entry</c:v>
                </c:pt>
                <c:pt idx="5">
                  <c:v>6th Entry</c:v>
                </c:pt>
                <c:pt idx="6">
                  <c:v>7th Entry</c:v>
                </c:pt>
                <c:pt idx="7">
                  <c:v>8th Entry</c:v>
                </c:pt>
                <c:pt idx="8">
                  <c:v>9th Entry</c:v>
                </c:pt>
                <c:pt idx="9">
                  <c:v>10th Entry</c:v>
                </c:pt>
                <c:pt idx="10">
                  <c:v>11th Entry</c:v>
                </c:pt>
                <c:pt idx="11">
                  <c:v>12th Entry</c:v>
                </c:pt>
                <c:pt idx="12">
                  <c:v>13th Entry</c:v>
                </c:pt>
                <c:pt idx="13">
                  <c:v>14th Entry</c:v>
                </c:pt>
                <c:pt idx="14">
                  <c:v>15th Entry</c:v>
                </c:pt>
                <c:pt idx="15">
                  <c:v>16th Entry</c:v>
                </c:pt>
                <c:pt idx="16">
                  <c:v>17th Entry</c:v>
                </c:pt>
                <c:pt idx="17">
                  <c:v>18th Entry</c:v>
                </c:pt>
                <c:pt idx="18">
                  <c:v>19th Entry</c:v>
                </c:pt>
                <c:pt idx="19">
                  <c:v>20th Entry</c:v>
                </c:pt>
                <c:pt idx="20">
                  <c:v>21th Entry</c:v>
                </c:pt>
                <c:pt idx="21">
                  <c:v>22th Entry</c:v>
                </c:pt>
                <c:pt idx="22">
                  <c:v>23th Entry</c:v>
                </c:pt>
                <c:pt idx="23">
                  <c:v>24th Entry</c:v>
                </c:pt>
              </c:strCache>
            </c:strRef>
          </c:cat>
          <c:val>
            <c:numRef>
              <c:f>Sheet1!$B$2:$B$25</c:f>
              <c:numCache>
                <c:formatCode>General</c:formatCode>
                <c:ptCount val="24"/>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numCache>
            </c:numRef>
          </c:val>
          <c:extLst>
            <c:ext xmlns:c16="http://schemas.microsoft.com/office/drawing/2014/chart" uri="{C3380CC4-5D6E-409C-BE32-E72D297353CC}">
              <c16:uniqueId val="{00000030-1504-4AAD-8BCA-155C626759E1}"/>
            </c:ext>
          </c:extLst>
        </c:ser>
        <c:dLbls>
          <c:showLegendKey val="0"/>
          <c:showVal val="0"/>
          <c:showCatName val="0"/>
          <c:showSerName val="0"/>
          <c:showPercent val="0"/>
          <c:showBubbleSize val="0"/>
        </c:dLbls>
        <c:gapWidth val="160"/>
        <c:gapDepth val="10"/>
        <c:shape val="box"/>
        <c:axId val="1929698128"/>
        <c:axId val="1929700880"/>
        <c:axId val="0"/>
      </c:bar3DChart>
      <c:catAx>
        <c:axId val="1929698128"/>
        <c:scaling>
          <c:orientation val="minMax"/>
        </c:scaling>
        <c:delete val="0"/>
        <c:axPos val="b"/>
        <c:majorGridlines>
          <c:spPr>
            <a:ln w="9525" cap="flat" cmpd="sng" algn="ctr">
              <a:solidFill>
                <a:schemeClr val="lt1">
                  <a:lumMod val="60000"/>
                  <a:lumOff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all" spc="150" normalizeH="0" baseline="0">
                <a:solidFill>
                  <a:schemeClr val="lt1"/>
                </a:solidFill>
                <a:latin typeface="Arial" panose="020B0604020202020204" pitchFamily="34" charset="0"/>
                <a:ea typeface="+mn-ea"/>
                <a:cs typeface="Arial" panose="020B0604020202020204" pitchFamily="34" charset="0"/>
              </a:defRPr>
            </a:pPr>
            <a:endParaRPr lang="en-US"/>
          </a:p>
        </c:txPr>
        <c:crossAx val="1929700880"/>
        <c:crosses val="autoZero"/>
        <c:auto val="1"/>
        <c:lblAlgn val="ctr"/>
        <c:lblOffset val="100"/>
        <c:noMultiLvlLbl val="0"/>
      </c:catAx>
      <c:valAx>
        <c:axId val="1929700880"/>
        <c:scaling>
          <c:orientation val="minMax"/>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Arial" panose="020B0604020202020204" pitchFamily="34" charset="0"/>
                <a:ea typeface="+mn-ea"/>
                <a:cs typeface="Arial" panose="020B0604020202020204" pitchFamily="34" charset="0"/>
              </a:defRPr>
            </a:pPr>
            <a:endParaRPr lang="en-US"/>
          </a:p>
        </c:txPr>
        <c:crossAx val="192969812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5">
  <cs:axisTitle>
    <cs:lnRef idx="0"/>
    <cs:fillRef idx="0"/>
    <cs:effectRef idx="0"/>
    <cs:fontRef idx="minor">
      <a:schemeClr val="lt1"/>
    </cs:fontRef>
    <cs:defRPr sz="1197" b="1" kern="1200"/>
  </cs:axisTitle>
  <cs:categoryAxis>
    <cs:lnRef idx="0">
      <cs:styleClr val="0"/>
    </cs:lnRef>
    <cs:fillRef idx="0"/>
    <cs:effectRef idx="0"/>
    <cs:fontRef idx="minor">
      <a:schemeClr val="lt1"/>
    </cs:fontRef>
    <cs:defRPr sz="1197"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styleClr val="auto"/>
    </cs:fillRef>
    <cs:effectRef idx="0"/>
    <cs:fontRef idx="minor">
      <a:schemeClr val="lt1"/>
    </cs:fontRef>
    <cs:spPr>
      <a:solidFill>
        <a:schemeClr val="phClr">
          <a:alpha val="70000"/>
        </a:schemeClr>
      </a:solidFill>
    </cs:spPr>
    <cs:defRPr sz="1197"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lumMod val="20000"/>
          <a:lumOff val="80000"/>
        </a:schemeClr>
      </a:solidFill>
    </cs:spPr>
  </cs:dataPoint>
  <cs:dataPoint3D>
    <cs:lnRef idx="0"/>
    <cs:fillRef idx="0">
      <cs:styleClr val="auto"/>
    </cs:fillRef>
    <cs:effectRef idx="0"/>
    <cs:fontRef idx="minor">
      <a:schemeClr val="dk1"/>
    </cs:fontRef>
    <cs:spPr>
      <a:solidFill>
        <a:schemeClr val="phClr">
          <a:lumMod val="20000"/>
          <a:lumOff val="80000"/>
        </a:schemeClr>
      </a:solidFill>
      <a:sp3d/>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styleClr val="0"/>
    </cs:fillRef>
    <cs:effectRef idx="0"/>
    <cs:fontRef idx="minor">
      <a:schemeClr val="dk1"/>
    </cs:fontRef>
    <cs:spPr>
      <a:solidFill>
        <a:schemeClr val="phClr">
          <a:alpha val="30000"/>
        </a:schemeClr>
      </a:solidFill>
      <a:sp3d/>
    </cs:spPr>
  </cs:floor>
  <cs:gridlineMajor>
    <cs:lnRef idx="0">
      <cs:styleClr val="0"/>
    </cs:lnRef>
    <cs:fillRef idx="0"/>
    <cs:effectRef idx="0"/>
    <cs:fontRef idx="minor">
      <a:schemeClr val="dk1"/>
    </cs:fontRef>
    <cs:spPr>
      <a:ln w="9525" cap="flat" cmpd="sng" algn="ctr">
        <a:solidFill>
          <a:schemeClr val="lt1">
            <a:lumMod val="60000"/>
            <a:lumOff val="40000"/>
          </a:schemeClr>
        </a:solidFill>
        <a:round/>
      </a:ln>
    </cs:spPr>
  </cs:gridlineMajor>
  <cs:gridlineMinor>
    <cs:lnRef idx="0">
      <cs:styleClr val="0"/>
    </cs:lnRef>
    <cs:fillRef idx="0"/>
    <cs:effectRef idx="0"/>
    <cs:fontRef idx="minor">
      <a:schemeClr val="dk1"/>
    </cs:fontRef>
    <cs:spPr>
      <a:ln>
        <a:solidFill>
          <a:schemeClr val="lt1">
            <a:lumMod val="50000"/>
            <a:lumOff val="5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8738" name="Rectangle 2"/>
          <p:cNvSpPr>
            <a:spLocks noGrp="1" noChangeArrowheads="1"/>
          </p:cNvSpPr>
          <p:nvPr>
            <p:ph type="hdr" sz="quarter"/>
          </p:nvPr>
        </p:nvSpPr>
        <p:spPr bwMode="auto">
          <a:xfrm>
            <a:off x="0"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39" name="Rectangle 3"/>
          <p:cNvSpPr>
            <a:spLocks noGrp="1" noChangeArrowheads="1"/>
          </p:cNvSpPr>
          <p:nvPr>
            <p:ph type="dt" sz="quarter" idx="1"/>
          </p:nvPr>
        </p:nvSpPr>
        <p:spPr bwMode="auto">
          <a:xfrm>
            <a:off x="3978275" y="0"/>
            <a:ext cx="3043238" cy="465138"/>
          </a:xfrm>
          <a:prstGeom prst="rect">
            <a:avLst/>
          </a:prstGeom>
          <a:noFill/>
          <a:ln w="9525">
            <a:noFill/>
            <a:miter lim="800000"/>
            <a:headEnd/>
            <a:tailEnd/>
          </a:ln>
        </p:spPr>
        <p:txBody>
          <a:bodyPr vert="horz" wrap="square" lIns="89404" tIns="44702" rIns="89404" bIns="44702" numCol="1" anchor="t" anchorCtr="0" compatLnSpc="1">
            <a:prstTxWarp prst="textNoShape">
              <a:avLst/>
            </a:prstTxWarp>
          </a:bodyPr>
          <a:lstStyle>
            <a:lvl1pPr algn="r" defTabSz="892175">
              <a:defRPr sz="1100" smtClean="0">
                <a:latin typeface="Arial" pitchFamily="34" charset="0"/>
              </a:defRPr>
            </a:lvl1pPr>
          </a:lstStyle>
          <a:p>
            <a:pPr>
              <a:defRPr/>
            </a:pPr>
            <a:endParaRPr lang="it-IT" dirty="0"/>
          </a:p>
        </p:txBody>
      </p:sp>
      <p:sp>
        <p:nvSpPr>
          <p:cNvPr id="628740" name="Rectangle 4"/>
          <p:cNvSpPr>
            <a:spLocks noGrp="1" noChangeArrowheads="1"/>
          </p:cNvSpPr>
          <p:nvPr>
            <p:ph type="ftr" sz="quarter" idx="2"/>
          </p:nvPr>
        </p:nvSpPr>
        <p:spPr bwMode="auto">
          <a:xfrm>
            <a:off x="0"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defTabSz="892175">
              <a:defRPr sz="1100" smtClean="0">
                <a:latin typeface="Arial" pitchFamily="34" charset="0"/>
              </a:defRPr>
            </a:lvl1pPr>
          </a:lstStyle>
          <a:p>
            <a:pPr>
              <a:defRPr/>
            </a:pPr>
            <a:endParaRPr lang="it-IT" dirty="0"/>
          </a:p>
        </p:txBody>
      </p:sp>
      <p:sp>
        <p:nvSpPr>
          <p:cNvPr id="628741" name="Rectangle 5"/>
          <p:cNvSpPr>
            <a:spLocks noGrp="1" noChangeArrowheads="1"/>
          </p:cNvSpPr>
          <p:nvPr>
            <p:ph type="sldNum" sz="quarter" idx="3"/>
          </p:nvPr>
        </p:nvSpPr>
        <p:spPr bwMode="auto">
          <a:xfrm>
            <a:off x="3978275" y="8842375"/>
            <a:ext cx="3043238" cy="465138"/>
          </a:xfrm>
          <a:prstGeom prst="rect">
            <a:avLst/>
          </a:prstGeom>
          <a:noFill/>
          <a:ln w="9525">
            <a:noFill/>
            <a:miter lim="800000"/>
            <a:headEnd/>
            <a:tailEnd/>
          </a:ln>
        </p:spPr>
        <p:txBody>
          <a:bodyPr vert="horz" wrap="square" lIns="89404" tIns="44702" rIns="89404" bIns="44702" numCol="1" anchor="b" anchorCtr="0" compatLnSpc="1">
            <a:prstTxWarp prst="textNoShape">
              <a:avLst/>
            </a:prstTxWarp>
          </a:bodyPr>
          <a:lstStyle>
            <a:lvl1pPr algn="r" defTabSz="892175">
              <a:defRPr sz="1100" smtClean="0">
                <a:latin typeface="Arial" pitchFamily="34" charset="0"/>
              </a:defRPr>
            </a:lvl1pPr>
          </a:lstStyle>
          <a:p>
            <a:pPr>
              <a:defRPr/>
            </a:pPr>
            <a:fld id="{A5B780D0-5C7F-422C-931C-25201BE19360}" type="slidenum">
              <a:rPr lang="it-IT"/>
              <a:pPr>
                <a:defRPr/>
              </a:pPr>
              <a:t>‹#›</a:t>
            </a:fld>
            <a:endParaRPr lang="it-IT" dirty="0"/>
          </a:p>
        </p:txBody>
      </p:sp>
    </p:spTree>
    <p:extLst>
      <p:ext uri="{BB962C8B-B14F-4D97-AF65-F5344CB8AC3E}">
        <p14:creationId xmlns:p14="http://schemas.microsoft.com/office/powerpoint/2010/main" val="3125045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3014663"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defTabSz="862013">
              <a:defRPr sz="1100" smtClean="0"/>
            </a:lvl1pPr>
          </a:lstStyle>
          <a:p>
            <a:pPr>
              <a:defRPr/>
            </a:pPr>
            <a:endParaRPr lang="en-US" dirty="0"/>
          </a:p>
        </p:txBody>
      </p:sp>
      <p:sp>
        <p:nvSpPr>
          <p:cNvPr id="58371" name="Rectangle 3"/>
          <p:cNvSpPr>
            <a:spLocks noGrp="1" noChangeArrowheads="1"/>
          </p:cNvSpPr>
          <p:nvPr>
            <p:ph type="dt" idx="1"/>
          </p:nvPr>
        </p:nvSpPr>
        <p:spPr bwMode="auto">
          <a:xfrm>
            <a:off x="3995738" y="0"/>
            <a:ext cx="3014662" cy="485775"/>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lvl1pPr algn="r" defTabSz="862013">
              <a:defRPr sz="1100" smtClean="0"/>
            </a:lvl1pPr>
          </a:lstStyle>
          <a:p>
            <a:pPr>
              <a:defRPr/>
            </a:pPr>
            <a:fld id="{A6888345-B3D3-4351-A7A9-F936F5935E41}" type="datetimeFigureOut">
              <a:rPr lang="en-US"/>
              <a:pPr>
                <a:defRPr/>
              </a:pPr>
              <a:t>10/8/2025</a:t>
            </a:fld>
            <a:endParaRPr lang="en-US" dirty="0"/>
          </a:p>
        </p:txBody>
      </p:sp>
      <p:sp>
        <p:nvSpPr>
          <p:cNvPr id="11268" name="Rectangle 4"/>
          <p:cNvSpPr>
            <a:spLocks noGrp="1" noRot="1" noChangeAspect="1" noChangeArrowheads="1" noTextEdit="1"/>
          </p:cNvSpPr>
          <p:nvPr>
            <p:ph type="sldImg" idx="2"/>
          </p:nvPr>
        </p:nvSpPr>
        <p:spPr bwMode="auto">
          <a:xfrm>
            <a:off x="454025" y="693738"/>
            <a:ext cx="6176963" cy="34655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3" name="Rectangle 5"/>
          <p:cNvSpPr>
            <a:spLocks noGrp="1" noChangeArrowheads="1"/>
          </p:cNvSpPr>
          <p:nvPr>
            <p:ph type="body" sz="quarter" idx="3"/>
          </p:nvPr>
        </p:nvSpPr>
        <p:spPr bwMode="auto">
          <a:xfrm>
            <a:off x="904875" y="4435475"/>
            <a:ext cx="5200650" cy="4159250"/>
          </a:xfrm>
          <a:prstGeom prst="rect">
            <a:avLst/>
          </a:prstGeom>
          <a:noFill/>
          <a:ln w="9525">
            <a:noFill/>
            <a:miter lim="800000"/>
            <a:headEnd/>
            <a:tailEnd/>
          </a:ln>
          <a:effectLst/>
        </p:spPr>
        <p:txBody>
          <a:bodyPr vert="horz" wrap="square" lIns="86155" tIns="43077" rIns="86155" bIns="43077"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8374" name="Rectangle 6"/>
          <p:cNvSpPr>
            <a:spLocks noGrp="1" noChangeArrowheads="1"/>
          </p:cNvSpPr>
          <p:nvPr>
            <p:ph type="ftr" sz="quarter" idx="4"/>
          </p:nvPr>
        </p:nvSpPr>
        <p:spPr bwMode="auto">
          <a:xfrm>
            <a:off x="0" y="8870950"/>
            <a:ext cx="3014663"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defTabSz="862013">
              <a:defRPr sz="1100" smtClean="0"/>
            </a:lvl1pPr>
          </a:lstStyle>
          <a:p>
            <a:pPr>
              <a:defRPr/>
            </a:pPr>
            <a:endParaRPr lang="en-US" dirty="0"/>
          </a:p>
        </p:txBody>
      </p:sp>
      <p:sp>
        <p:nvSpPr>
          <p:cNvPr id="58375" name="Rectangle 7"/>
          <p:cNvSpPr>
            <a:spLocks noGrp="1" noChangeArrowheads="1"/>
          </p:cNvSpPr>
          <p:nvPr>
            <p:ph type="sldNum" sz="quarter" idx="5"/>
          </p:nvPr>
        </p:nvSpPr>
        <p:spPr bwMode="auto">
          <a:xfrm>
            <a:off x="3995738" y="8870950"/>
            <a:ext cx="3014662" cy="415925"/>
          </a:xfrm>
          <a:prstGeom prst="rect">
            <a:avLst/>
          </a:prstGeom>
          <a:noFill/>
          <a:ln w="9525">
            <a:noFill/>
            <a:miter lim="800000"/>
            <a:headEnd/>
            <a:tailEnd/>
          </a:ln>
          <a:effectLst/>
        </p:spPr>
        <p:txBody>
          <a:bodyPr vert="horz" wrap="square" lIns="86155" tIns="43077" rIns="86155" bIns="43077" numCol="1" anchor="b" anchorCtr="0" compatLnSpc="1">
            <a:prstTxWarp prst="textNoShape">
              <a:avLst/>
            </a:prstTxWarp>
          </a:bodyPr>
          <a:lstStyle>
            <a:lvl1pPr algn="r" defTabSz="862013">
              <a:defRPr sz="1100" smtClean="0"/>
            </a:lvl1pPr>
          </a:lstStyle>
          <a:p>
            <a:pPr>
              <a:defRPr/>
            </a:pPr>
            <a:fld id="{D8DF57D7-2670-4E78-96DD-D9B22805124F}" type="slidenum">
              <a:rPr lang="en-US"/>
              <a:pPr>
                <a:defRPr/>
              </a:pPr>
              <a:t>‹#›</a:t>
            </a:fld>
            <a:endParaRPr lang="en-US" dirty="0"/>
          </a:p>
        </p:txBody>
      </p:sp>
    </p:spTree>
    <p:extLst>
      <p:ext uri="{BB962C8B-B14F-4D97-AF65-F5344CB8AC3E}">
        <p14:creationId xmlns:p14="http://schemas.microsoft.com/office/powerpoint/2010/main" val="13844303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3" kern="1200">
        <a:solidFill>
          <a:schemeClr val="tx1"/>
        </a:solidFill>
        <a:latin typeface="Calibri" pitchFamily="34" charset="0"/>
        <a:ea typeface="+mn-ea"/>
        <a:cs typeface="+mn-cs"/>
      </a:defRPr>
    </a:lvl1pPr>
    <a:lvl2pPr marL="610636" algn="l" rtl="0" fontAlgn="base">
      <a:spcBef>
        <a:spcPct val="30000"/>
      </a:spcBef>
      <a:spcAft>
        <a:spcPct val="0"/>
      </a:spcAft>
      <a:defRPr sz="1603" kern="1200">
        <a:solidFill>
          <a:schemeClr val="tx1"/>
        </a:solidFill>
        <a:latin typeface="Calibri" pitchFamily="34" charset="0"/>
        <a:ea typeface="+mn-ea"/>
        <a:cs typeface="+mn-cs"/>
      </a:defRPr>
    </a:lvl2pPr>
    <a:lvl3pPr marL="1221273" algn="l" rtl="0" fontAlgn="base">
      <a:spcBef>
        <a:spcPct val="30000"/>
      </a:spcBef>
      <a:spcAft>
        <a:spcPct val="0"/>
      </a:spcAft>
      <a:defRPr sz="1603" kern="1200">
        <a:solidFill>
          <a:schemeClr val="tx1"/>
        </a:solidFill>
        <a:latin typeface="Calibri" pitchFamily="34" charset="0"/>
        <a:ea typeface="+mn-ea"/>
        <a:cs typeface="+mn-cs"/>
      </a:defRPr>
    </a:lvl3pPr>
    <a:lvl4pPr marL="1831909" algn="l" rtl="0" fontAlgn="base">
      <a:spcBef>
        <a:spcPct val="30000"/>
      </a:spcBef>
      <a:spcAft>
        <a:spcPct val="0"/>
      </a:spcAft>
      <a:defRPr sz="1603" kern="1200">
        <a:solidFill>
          <a:schemeClr val="tx1"/>
        </a:solidFill>
        <a:latin typeface="Calibri" pitchFamily="34" charset="0"/>
        <a:ea typeface="+mn-ea"/>
        <a:cs typeface="+mn-cs"/>
      </a:defRPr>
    </a:lvl4pPr>
    <a:lvl5pPr marL="2442545" algn="l" rtl="0" fontAlgn="base">
      <a:spcBef>
        <a:spcPct val="30000"/>
      </a:spcBef>
      <a:spcAft>
        <a:spcPct val="0"/>
      </a:spcAft>
      <a:defRPr sz="1603" kern="1200">
        <a:solidFill>
          <a:schemeClr val="tx1"/>
        </a:solidFill>
        <a:latin typeface="Calibri" pitchFamily="34" charset="0"/>
        <a:ea typeface="+mn-ea"/>
        <a:cs typeface="+mn-cs"/>
      </a:defRPr>
    </a:lvl5pPr>
    <a:lvl6pPr marL="3053182" algn="l" defTabSz="1221273" rtl="0" eaLnBrk="1" latinLnBrk="0" hangingPunct="1">
      <a:defRPr sz="1603" kern="1200">
        <a:solidFill>
          <a:schemeClr val="tx1"/>
        </a:solidFill>
        <a:latin typeface="+mn-lt"/>
        <a:ea typeface="+mn-ea"/>
        <a:cs typeface="+mn-cs"/>
      </a:defRPr>
    </a:lvl6pPr>
    <a:lvl7pPr marL="3663818" algn="l" defTabSz="1221273" rtl="0" eaLnBrk="1" latinLnBrk="0" hangingPunct="1">
      <a:defRPr sz="1603" kern="1200">
        <a:solidFill>
          <a:schemeClr val="tx1"/>
        </a:solidFill>
        <a:latin typeface="+mn-lt"/>
        <a:ea typeface="+mn-ea"/>
        <a:cs typeface="+mn-cs"/>
      </a:defRPr>
    </a:lvl7pPr>
    <a:lvl8pPr marL="4274454" algn="l" defTabSz="1221273" rtl="0" eaLnBrk="1" latinLnBrk="0" hangingPunct="1">
      <a:defRPr sz="1603" kern="1200">
        <a:solidFill>
          <a:schemeClr val="tx1"/>
        </a:solidFill>
        <a:latin typeface="+mn-lt"/>
        <a:ea typeface="+mn-ea"/>
        <a:cs typeface="+mn-cs"/>
      </a:defRPr>
    </a:lvl8pPr>
    <a:lvl9pPr marL="4885091" algn="l" defTabSz="1221273" rtl="0" eaLnBrk="1" latinLnBrk="0" hangingPunct="1">
      <a:defRPr sz="1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693738"/>
            <a:ext cx="6176963" cy="34655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8DF57D7-2670-4E78-96DD-D9B22805124F}" type="slidenum">
              <a:rPr lang="en-US" smtClean="0"/>
              <a:pPr>
                <a:defRPr/>
              </a:pPr>
              <a:t>1</a:t>
            </a:fld>
            <a:endParaRPr lang="en-US" dirty="0"/>
          </a:p>
        </p:txBody>
      </p:sp>
    </p:spTree>
    <p:extLst>
      <p:ext uri="{BB962C8B-B14F-4D97-AF65-F5344CB8AC3E}">
        <p14:creationId xmlns:p14="http://schemas.microsoft.com/office/powerpoint/2010/main" val="1822512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768AA-FDC3-DD73-6040-67995360C4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E9A374-E7FA-DE4F-0609-E63AAFDBDB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CC4B27-38FC-CD4E-B467-60C6606C3A9C}"/>
              </a:ext>
            </a:extLst>
          </p:cNvPr>
          <p:cNvSpPr>
            <a:spLocks noGrp="1"/>
          </p:cNvSpPr>
          <p:nvPr>
            <p:ph type="body" idx="1"/>
          </p:nvPr>
        </p:nvSpPr>
        <p:spPr/>
        <p:txBody>
          <a:bodyPr/>
          <a:lstStyle/>
          <a:p>
            <a:pPr algn="just">
              <a:spcAft>
                <a:spcPts val="0"/>
              </a:spcAft>
            </a:pPr>
            <a:endParaRPr lang="en-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BA14E48A-B7CE-0B57-342B-6F1B7E615E9B}"/>
              </a:ext>
            </a:extLst>
          </p:cNvPr>
          <p:cNvSpPr>
            <a:spLocks noGrp="1"/>
          </p:cNvSpPr>
          <p:nvPr>
            <p:ph type="sldNum" sz="quarter" idx="5"/>
          </p:nvPr>
        </p:nvSpPr>
        <p:spPr/>
        <p:txBody>
          <a:bodyPr/>
          <a:lstStyle/>
          <a:p>
            <a:fld id="{71F7C351-CE21-0E41-BE1A-CB443CD50002}" type="slidenum">
              <a:rPr lang="en-NL" smtClean="0"/>
              <a:t>3</a:t>
            </a:fld>
            <a:endParaRPr lang="en-NL"/>
          </a:p>
        </p:txBody>
      </p:sp>
    </p:spTree>
    <p:extLst>
      <p:ext uri="{BB962C8B-B14F-4D97-AF65-F5344CB8AC3E}">
        <p14:creationId xmlns:p14="http://schemas.microsoft.com/office/powerpoint/2010/main" val="1339944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066BB-C1F0-979B-509A-368D57EDF6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B55748-D830-ED84-8DDC-FE3132E332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AFF059-80FD-7DAE-7193-92A6A8E6BEBA}"/>
              </a:ext>
            </a:extLst>
          </p:cNvPr>
          <p:cNvSpPr>
            <a:spLocks noGrp="1"/>
          </p:cNvSpPr>
          <p:nvPr>
            <p:ph type="body" idx="1"/>
          </p:nvPr>
        </p:nvSpPr>
        <p:spPr/>
        <p:txBody>
          <a:bodyPr/>
          <a:lstStyle/>
          <a:p>
            <a:pPr algn="just">
              <a:spcAft>
                <a:spcPts val="0"/>
              </a:spcAft>
            </a:pPr>
            <a:endParaRPr lang="en-NL"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0B95ABC-9BB3-C68E-6F48-B585AB5F3FFB}"/>
              </a:ext>
            </a:extLst>
          </p:cNvPr>
          <p:cNvSpPr>
            <a:spLocks noGrp="1"/>
          </p:cNvSpPr>
          <p:nvPr>
            <p:ph type="sldNum" sz="quarter" idx="5"/>
          </p:nvPr>
        </p:nvSpPr>
        <p:spPr/>
        <p:txBody>
          <a:bodyPr/>
          <a:lstStyle/>
          <a:p>
            <a:fld id="{71F7C351-CE21-0E41-BE1A-CB443CD50002}" type="slidenum">
              <a:rPr lang="en-NL" smtClean="0"/>
              <a:t>4</a:t>
            </a:fld>
            <a:endParaRPr lang="en-NL"/>
          </a:p>
        </p:txBody>
      </p:sp>
    </p:spTree>
    <p:extLst>
      <p:ext uri="{BB962C8B-B14F-4D97-AF65-F5344CB8AC3E}">
        <p14:creationId xmlns:p14="http://schemas.microsoft.com/office/powerpoint/2010/main" val="1252902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8DF57D7-2670-4E78-96DD-D9B22805124F}" type="slidenum">
              <a:rPr lang="en-US" smtClean="0"/>
              <a:pPr>
                <a:defRPr/>
              </a:pPr>
              <a:t>6</a:t>
            </a:fld>
            <a:endParaRPr lang="en-US" dirty="0"/>
          </a:p>
        </p:txBody>
      </p:sp>
    </p:spTree>
    <p:extLst>
      <p:ext uri="{BB962C8B-B14F-4D97-AF65-F5344CB8AC3E}">
        <p14:creationId xmlns:p14="http://schemas.microsoft.com/office/powerpoint/2010/main" val="8337099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3.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sv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svg"/><Relationship Id="rId2" Type="http://schemas.openxmlformats.org/officeDocument/2006/relationships/image" Target="../media/image9.jp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5.svg"/><Relationship Id="rId2" Type="http://schemas.openxmlformats.org/officeDocument/2006/relationships/image" Target="../media/image7.jpeg"/><Relationship Id="rId1" Type="http://schemas.openxmlformats.org/officeDocument/2006/relationships/slideMaster" Target="../slideMasters/slideMaster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5.sv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1">
    <p:spTree>
      <p:nvGrpSpPr>
        <p:cNvPr id="1" name=""/>
        <p:cNvGrpSpPr/>
        <p:nvPr/>
      </p:nvGrpSpPr>
      <p:grpSpPr>
        <a:xfrm>
          <a:off x="0" y="0"/>
          <a:ext cx="0" cy="0"/>
          <a:chOff x="0" y="0"/>
          <a:chExt cx="0" cy="0"/>
        </a:xfrm>
      </p:grpSpPr>
      <p:pic>
        <p:nvPicPr>
          <p:cNvPr id="2" name="Picture 169">
            <a:extLst>
              <a:ext uri="{FF2B5EF4-FFF2-40B4-BE49-F238E27FC236}">
                <a16:creationId xmlns:a16="http://schemas.microsoft.com/office/drawing/2014/main" id="{655A41B8-2864-44C4-A9B2-9F40A95F93B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225338" cy="6858000"/>
          </a:xfrm>
          <a:prstGeom prst="rect">
            <a:avLst/>
          </a:prstGeom>
        </p:spPr>
      </p:pic>
      <p:sp>
        <p:nvSpPr>
          <p:cNvPr id="40" name="Rectangle 4">
            <a:extLst>
              <a:ext uri="{FF2B5EF4-FFF2-40B4-BE49-F238E27FC236}">
                <a16:creationId xmlns:a16="http://schemas.microsoft.com/office/drawing/2014/main" id="{13708B2C-83C9-4876-96B1-1CC09F31A163}"/>
              </a:ext>
            </a:extLst>
          </p:cNvPr>
          <p:cNvSpPr/>
          <p:nvPr userDrawn="1"/>
        </p:nvSpPr>
        <p:spPr>
          <a:xfrm>
            <a:off x="0" y="0"/>
            <a:ext cx="12225338" cy="6858000"/>
          </a:xfrm>
          <a:prstGeom prst="rect">
            <a:avLst/>
          </a:prstGeom>
          <a:solidFill>
            <a:srgbClr val="00324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6323" name="Rectangle 2"/>
          <p:cNvSpPr>
            <a:spLocks noGrp="1" noChangeArrowheads="1"/>
          </p:cNvSpPr>
          <p:nvPr>
            <p:ph type="subTitle" idx="1" hasCustomPrompt="1"/>
          </p:nvPr>
        </p:nvSpPr>
        <p:spPr>
          <a:xfrm>
            <a:off x="11361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47704" y="3351588"/>
            <a:ext cx="11809731" cy="707886"/>
          </a:xfrm>
          <a:prstGeom prst="rect">
            <a:avLst/>
          </a:prstGeom>
        </p:spPr>
        <p:txBody>
          <a:bodyPr/>
          <a:lstStyle>
            <a:lvl1pPr>
              <a:defRPr sz="4000">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Text Box 58"/>
          <p:cNvSpPr txBox="1">
            <a:spLocks noChangeArrowheads="1"/>
          </p:cNvSpPr>
          <p:nvPr userDrawn="1"/>
        </p:nvSpPr>
        <p:spPr bwMode="auto">
          <a:xfrm>
            <a:off x="213480" y="6202800"/>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ESA UNCLASSIFIED – For ESA Official Use Only</a:t>
            </a:r>
            <a:endParaRPr lang="en-GB" sz="800" noProof="0" dirty="0">
              <a:solidFill>
                <a:srgbClr val="8197A6"/>
              </a:solidFill>
              <a:latin typeface="Arial" panose="020B0604020202020204" pitchFamily="34" charset="0"/>
              <a:cs typeface="Arial" panose="020B0604020202020204" pitchFamily="34" charset="0"/>
            </a:endParaRPr>
          </a:p>
        </p:txBody>
      </p: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36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6C34021B-66EB-9E45-8BD1-64D5855A580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9" name="Straight Connector 38">
            <a:extLst>
              <a:ext uri="{FF2B5EF4-FFF2-40B4-BE49-F238E27FC236}">
                <a16:creationId xmlns:a16="http://schemas.microsoft.com/office/drawing/2014/main" id="{D90A106D-F82D-4A4A-81C2-51E2F76FBD9F}"/>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97" name="Picture 5">
            <a:extLst>
              <a:ext uri="{FF2B5EF4-FFF2-40B4-BE49-F238E27FC236}">
                <a16:creationId xmlns:a16="http://schemas.microsoft.com/office/drawing/2014/main" id="{F2382437-E20D-44CE-9678-6FC2D2C8FA21}"/>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1" name="Picture 40">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6954"/>
            <a:ext cx="10159937" cy="4307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strips(upRight)">
                                      <p:cBhvr>
                                        <p:cTn id="7" dur="500"/>
                                        <p:tgtEl>
                                          <p:spTgt spid="3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500" fill="hold"/>
                                        <p:tgtEl>
                                          <p:spTgt spid="41"/>
                                        </p:tgtEl>
                                        <p:attrNameLst>
                                          <p:attrName>ppt_x</p:attrName>
                                        </p:attrNameLst>
                                      </p:cBhvr>
                                      <p:tavLst>
                                        <p:tav tm="0">
                                          <p:val>
                                            <p:strVal val="0-#ppt_w/2"/>
                                          </p:val>
                                        </p:tav>
                                        <p:tav tm="100000">
                                          <p:val>
                                            <p:strVal val="#ppt_x"/>
                                          </p:val>
                                        </p:tav>
                                      </p:tavLst>
                                    </p:anim>
                                    <p:anim calcmode="lin" valueType="num">
                                      <p:cBhvr additive="base">
                                        <p:cTn id="12" dur="1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0-#ppt_w/2"/>
                                          </p:val>
                                        </p:tav>
                                        <p:tav tm="100000">
                                          <p:val>
                                            <p:strVal val="#ppt_x"/>
                                          </p:val>
                                        </p:tav>
                                      </p:tavLst>
                                    </p:anim>
                                    <p:anim calcmode="lin" valueType="num">
                                      <p:cBhvr additive="base">
                                        <p:cTn id="17" dur="500" fill="hold"/>
                                        <p:tgtEl>
                                          <p:spTgt spid="4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wipe(left)">
                                      <p:cBhvr>
                                        <p:cTn id="24" dur="500"/>
                                        <p:tgtEl>
                                          <p:spTgt spid="97"/>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gtEl>
                                        <p:attrNameLst>
                                          <p:attrName>style.visibility</p:attrName>
                                        </p:attrNameLst>
                                      </p:cBhvr>
                                      <p:to>
                                        <p:strVal val="visible"/>
                                      </p:to>
                                    </p:set>
                                    <p:animEffect transition="in" filter="wipe(left)">
                                      <p:cBhvr>
                                        <p:cTn id="40" dur="5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8">
    <p:spTree>
      <p:nvGrpSpPr>
        <p:cNvPr id="1" name=""/>
        <p:cNvGrpSpPr/>
        <p:nvPr/>
      </p:nvGrpSpPr>
      <p:grpSpPr>
        <a:xfrm>
          <a:off x="0" y="0"/>
          <a:ext cx="0" cy="0"/>
          <a:chOff x="0" y="0"/>
          <a:chExt cx="0" cy="0"/>
        </a:xfrm>
      </p:grpSpPr>
      <p:grpSp>
        <p:nvGrpSpPr>
          <p:cNvPr id="7" name="Group 35">
            <a:extLst>
              <a:ext uri="{FF2B5EF4-FFF2-40B4-BE49-F238E27FC236}">
                <a16:creationId xmlns:a16="http://schemas.microsoft.com/office/drawing/2014/main" id="{79B5329C-A2C5-4ECB-BC98-1EE910A59C5C}"/>
              </a:ext>
            </a:extLst>
          </p:cNvPr>
          <p:cNvGrpSpPr/>
          <p:nvPr userDrawn="1"/>
        </p:nvGrpSpPr>
        <p:grpSpPr>
          <a:xfrm>
            <a:off x="-6583" y="-3"/>
            <a:ext cx="12302859" cy="6858003"/>
            <a:chOff x="-6566" y="-2"/>
            <a:chExt cx="12269309" cy="6858002"/>
          </a:xfrm>
        </p:grpSpPr>
        <p:sp>
          <p:nvSpPr>
            <p:cNvPr id="8" name="Rectangle 36" hidden="1">
              <a:extLst>
                <a:ext uri="{FF2B5EF4-FFF2-40B4-BE49-F238E27FC236}">
                  <a16:creationId xmlns:a16="http://schemas.microsoft.com/office/drawing/2014/main" id="{C8958B36-AB2D-48BD-9A47-6687DB792AE7}"/>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9" name="Group 37" hidden="1">
              <a:extLst>
                <a:ext uri="{FF2B5EF4-FFF2-40B4-BE49-F238E27FC236}">
                  <a16:creationId xmlns:a16="http://schemas.microsoft.com/office/drawing/2014/main" id="{430FC37E-46B5-4BD2-9E97-2B76C0573440}"/>
                </a:ext>
              </a:extLst>
            </p:cNvPr>
            <p:cNvGrpSpPr/>
            <p:nvPr userDrawn="1"/>
          </p:nvGrpSpPr>
          <p:grpSpPr>
            <a:xfrm>
              <a:off x="442260" y="3456849"/>
              <a:ext cx="11820483" cy="2970388"/>
              <a:chOff x="442260" y="3600153"/>
              <a:chExt cx="11820483" cy="2970388"/>
            </a:xfrm>
          </p:grpSpPr>
          <p:cxnSp>
            <p:nvCxnSpPr>
              <p:cNvPr id="10" name="Straight Connector 38">
                <a:extLst>
                  <a:ext uri="{FF2B5EF4-FFF2-40B4-BE49-F238E27FC236}">
                    <a16:creationId xmlns:a16="http://schemas.microsoft.com/office/drawing/2014/main" id="{E63B12F6-68E5-4FD2-AE82-2C61E9FEC371}"/>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39">
                <a:extLst>
                  <a:ext uri="{FF2B5EF4-FFF2-40B4-BE49-F238E27FC236}">
                    <a16:creationId xmlns:a16="http://schemas.microsoft.com/office/drawing/2014/main" id="{3F18698A-2CC1-42F7-AFA2-0ED6A65A0467}"/>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0">
                <a:extLst>
                  <a:ext uri="{FF2B5EF4-FFF2-40B4-BE49-F238E27FC236}">
                    <a16:creationId xmlns:a16="http://schemas.microsoft.com/office/drawing/2014/main" id="{5A3E8D2A-FCB8-46D8-8E13-5DFD77E0857A}"/>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1">
                <a:extLst>
                  <a:ext uri="{FF2B5EF4-FFF2-40B4-BE49-F238E27FC236}">
                    <a16:creationId xmlns:a16="http://schemas.microsoft.com/office/drawing/2014/main" id="{2A1A5DCC-95B9-432D-9319-E61A83F71866}"/>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2">
                <a:extLst>
                  <a:ext uri="{FF2B5EF4-FFF2-40B4-BE49-F238E27FC236}">
                    <a16:creationId xmlns:a16="http://schemas.microsoft.com/office/drawing/2014/main" id="{B8820250-F9E0-4311-BF0C-802AF6875CAD}"/>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3">
                <a:extLst>
                  <a:ext uri="{FF2B5EF4-FFF2-40B4-BE49-F238E27FC236}">
                    <a16:creationId xmlns:a16="http://schemas.microsoft.com/office/drawing/2014/main" id="{388E2DD4-2471-4F2A-8590-D3A12C918E40}"/>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4">
                <a:extLst>
                  <a:ext uri="{FF2B5EF4-FFF2-40B4-BE49-F238E27FC236}">
                    <a16:creationId xmlns:a16="http://schemas.microsoft.com/office/drawing/2014/main" id="{93FCA856-D622-4D05-8EC1-5A1167A0E484}"/>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5">
                <a:extLst>
                  <a:ext uri="{FF2B5EF4-FFF2-40B4-BE49-F238E27FC236}">
                    <a16:creationId xmlns:a16="http://schemas.microsoft.com/office/drawing/2014/main" id="{920EE15C-2FE5-464B-9141-CB9BF0147888}"/>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6">
                <a:extLst>
                  <a:ext uri="{FF2B5EF4-FFF2-40B4-BE49-F238E27FC236}">
                    <a16:creationId xmlns:a16="http://schemas.microsoft.com/office/drawing/2014/main" id="{4B6CEFD2-1B8D-4244-B930-8D2849ED397B}"/>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7">
                <a:extLst>
                  <a:ext uri="{FF2B5EF4-FFF2-40B4-BE49-F238E27FC236}">
                    <a16:creationId xmlns:a16="http://schemas.microsoft.com/office/drawing/2014/main" id="{8A33E851-D6BA-438B-B03A-38CCF7C6E26B}"/>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48">
                <a:extLst>
                  <a:ext uri="{FF2B5EF4-FFF2-40B4-BE49-F238E27FC236}">
                    <a16:creationId xmlns:a16="http://schemas.microsoft.com/office/drawing/2014/main" id="{4A28DC0D-210E-4248-9128-A55D9A06369B}"/>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49">
                <a:extLst>
                  <a:ext uri="{FF2B5EF4-FFF2-40B4-BE49-F238E27FC236}">
                    <a16:creationId xmlns:a16="http://schemas.microsoft.com/office/drawing/2014/main" id="{1464FE7F-7592-47D7-8ADE-D22FEDEBFB3D}"/>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0">
                <a:extLst>
                  <a:ext uri="{FF2B5EF4-FFF2-40B4-BE49-F238E27FC236}">
                    <a16:creationId xmlns:a16="http://schemas.microsoft.com/office/drawing/2014/main" id="{B7EA4283-4EAA-4DD8-8791-6F9976FBC69B}"/>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1">
                <a:extLst>
                  <a:ext uri="{FF2B5EF4-FFF2-40B4-BE49-F238E27FC236}">
                    <a16:creationId xmlns:a16="http://schemas.microsoft.com/office/drawing/2014/main" id="{92F79F70-7C67-441A-BE5F-68EF88D42721}"/>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2">
                <a:extLst>
                  <a:ext uri="{FF2B5EF4-FFF2-40B4-BE49-F238E27FC236}">
                    <a16:creationId xmlns:a16="http://schemas.microsoft.com/office/drawing/2014/main" id="{235AD71C-D9EE-4E4E-81B5-BBAF4D8497D8}"/>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3">
                <a:extLst>
                  <a:ext uri="{FF2B5EF4-FFF2-40B4-BE49-F238E27FC236}">
                    <a16:creationId xmlns:a16="http://schemas.microsoft.com/office/drawing/2014/main" id="{F97E8D7C-177F-4679-88B2-B2A1A0F63008}"/>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4">
                <a:extLst>
                  <a:ext uri="{FF2B5EF4-FFF2-40B4-BE49-F238E27FC236}">
                    <a16:creationId xmlns:a16="http://schemas.microsoft.com/office/drawing/2014/main" id="{CCBF4EED-8DF1-4D4C-9233-2A5AED92FAF5}"/>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5">
                <a:extLst>
                  <a:ext uri="{FF2B5EF4-FFF2-40B4-BE49-F238E27FC236}">
                    <a16:creationId xmlns:a16="http://schemas.microsoft.com/office/drawing/2014/main" id="{FE781963-B521-4090-B33E-52BA0D08DD4D}"/>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6">
                <a:extLst>
                  <a:ext uri="{FF2B5EF4-FFF2-40B4-BE49-F238E27FC236}">
                    <a16:creationId xmlns:a16="http://schemas.microsoft.com/office/drawing/2014/main" id="{97A5F321-E5FD-4460-AB50-6E7982BCF2C1}"/>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7">
                <a:extLst>
                  <a:ext uri="{FF2B5EF4-FFF2-40B4-BE49-F238E27FC236}">
                    <a16:creationId xmlns:a16="http://schemas.microsoft.com/office/drawing/2014/main" id="{77249232-6F79-4387-A6B7-F3681620C2C6}"/>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58">
                <a:extLst>
                  <a:ext uri="{FF2B5EF4-FFF2-40B4-BE49-F238E27FC236}">
                    <a16:creationId xmlns:a16="http://schemas.microsoft.com/office/drawing/2014/main" id="{0B03DDF2-C067-4050-B9E3-973ACB79D110}"/>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59">
                <a:extLst>
                  <a:ext uri="{FF2B5EF4-FFF2-40B4-BE49-F238E27FC236}">
                    <a16:creationId xmlns:a16="http://schemas.microsoft.com/office/drawing/2014/main" id="{2CCD4EA8-14AB-4EF3-AA4F-068028B23FD9}"/>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2" name="Straight Connector 60">
                <a:extLst>
                  <a:ext uri="{FF2B5EF4-FFF2-40B4-BE49-F238E27FC236}">
                    <a16:creationId xmlns:a16="http://schemas.microsoft.com/office/drawing/2014/main" id="{C8AD15C4-17A1-4D20-A30D-913A27934A98}"/>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3" name="Straight Connector 61">
                <a:extLst>
                  <a:ext uri="{FF2B5EF4-FFF2-40B4-BE49-F238E27FC236}">
                    <a16:creationId xmlns:a16="http://schemas.microsoft.com/office/drawing/2014/main" id="{53B14BAE-6D30-487C-A35C-CEEAB0526FC6}"/>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4CC007AC-F8AF-47C6-A900-868B5879D788}"/>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5" name="Content Placeholder 2">
            <a:extLst>
              <a:ext uri="{FF2B5EF4-FFF2-40B4-BE49-F238E27FC236}">
                <a16:creationId xmlns:a16="http://schemas.microsoft.com/office/drawing/2014/main" id="{E6A3B02F-74FE-439F-AB2D-C6EF6331C160}"/>
              </a:ext>
            </a:extLst>
          </p:cNvPr>
          <p:cNvSpPr>
            <a:spLocks noGrp="1"/>
          </p:cNvSpPr>
          <p:nvPr>
            <p:ph sz="half" idx="10"/>
          </p:nvPr>
        </p:nvSpPr>
        <p:spPr>
          <a:xfrm>
            <a:off x="218859" y="1674000"/>
            <a:ext cx="57888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Content Placeholder 3">
            <a:extLst>
              <a:ext uri="{FF2B5EF4-FFF2-40B4-BE49-F238E27FC236}">
                <a16:creationId xmlns:a16="http://schemas.microsoft.com/office/drawing/2014/main" id="{FBA924DC-7418-41D7-8688-B91299655814}"/>
              </a:ext>
            </a:extLst>
          </p:cNvPr>
          <p:cNvSpPr>
            <a:spLocks noGrp="1"/>
          </p:cNvSpPr>
          <p:nvPr>
            <p:ph sz="half" idx="2"/>
          </p:nvPr>
        </p:nvSpPr>
        <p:spPr>
          <a:xfrm>
            <a:off x="6202800" y="1674000"/>
            <a:ext cx="5778000" cy="43164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36" name="Straight Connector 35">
            <a:extLst>
              <a:ext uri="{FF2B5EF4-FFF2-40B4-BE49-F238E27FC236}">
                <a16:creationId xmlns:a16="http://schemas.microsoft.com/office/drawing/2014/main" id="{474DA607-7660-4BC3-BE10-CE82F2344A79}"/>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00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ARK_COLOUR_BG1">
    <p:bg>
      <p:bgPr>
        <a:solidFill>
          <a:srgbClr val="335E6F"/>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8E21D1-D3AB-467C-827A-60A3C231CE6D}"/>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4EECD27-029B-4C0A-8414-E1DCA07598E9}"/>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5" name="Straight Connector 4">
            <a:extLst>
              <a:ext uri="{FF2B5EF4-FFF2-40B4-BE49-F238E27FC236}">
                <a16:creationId xmlns:a16="http://schemas.microsoft.com/office/drawing/2014/main" id="{FD2C6DB2-558F-4C84-B5E0-4624E082FC4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966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_COLOUR_BG2">
    <p:bg>
      <p:bgPr>
        <a:solidFill>
          <a:srgbClr val="8197A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54D428-23AE-4B01-BE91-F59947AAFD88}"/>
              </a:ext>
            </a:extLst>
          </p:cNvPr>
          <p:cNvSpPr>
            <a:spLocks noGrp="1"/>
          </p:cNvSpPr>
          <p:nvPr>
            <p:ph type="title" hasCustomPrompt="1"/>
          </p:nvPr>
        </p:nvSpPr>
        <p:spPr>
          <a:xfrm>
            <a:off x="216000" y="154800"/>
            <a:ext cx="10108800" cy="565200"/>
          </a:xfrm>
        </p:spPr>
        <p:txBody>
          <a:bodyPr/>
          <a:lstStyle>
            <a:lvl1pPr>
              <a:defRPr sz="3000"/>
            </a:lvl1pPr>
          </a:lstStyle>
          <a:p>
            <a:r>
              <a:rPr lang="en-GB" altLang="en-US" noProof="0" dirty="0"/>
              <a:t>CLICK TO EDIT MASTER TITLE STYLE</a:t>
            </a:r>
            <a:endParaRPr lang="en-GB" noProof="0" dirty="0"/>
          </a:p>
        </p:txBody>
      </p:sp>
      <p:sp>
        <p:nvSpPr>
          <p:cNvPr id="4" name="Content Placeholder 2">
            <a:extLst>
              <a:ext uri="{FF2B5EF4-FFF2-40B4-BE49-F238E27FC236}">
                <a16:creationId xmlns:a16="http://schemas.microsoft.com/office/drawing/2014/main" id="{9536C13B-CB48-4EFE-B92B-E0DF778BBE58}"/>
              </a:ext>
            </a:extLst>
          </p:cNvPr>
          <p:cNvSpPr>
            <a:spLocks noGrp="1"/>
          </p:cNvSpPr>
          <p:nvPr>
            <p:ph idx="1"/>
          </p:nvPr>
        </p:nvSpPr>
        <p:spPr>
          <a:xfrm>
            <a:off x="219600" y="882000"/>
            <a:ext cx="11764800" cy="5328000"/>
          </a:xfrm>
        </p:spPr>
        <p:txBody>
          <a:bodyPr/>
          <a:lstStyle>
            <a:lvl1pPr>
              <a:defRPr sz="1800">
                <a:solidFill>
                  <a:srgbClr val="335E6F"/>
                </a:solidFill>
              </a:defRPr>
            </a:lvl1pPr>
            <a:lvl2pPr>
              <a:defRPr sz="1800">
                <a:solidFill>
                  <a:srgbClr val="335E6F"/>
                </a:solidFill>
              </a:defRPr>
            </a:lvl2pPr>
            <a:lvl3pPr>
              <a:defRPr sz="1800">
                <a:solidFill>
                  <a:srgbClr val="335E6F"/>
                </a:solidFill>
              </a:defRPr>
            </a:lvl3pPr>
            <a:lvl4pPr>
              <a:defRPr sz="1800">
                <a:solidFill>
                  <a:srgbClr val="335E6F"/>
                </a:solidFill>
              </a:defRPr>
            </a:lvl4pPr>
            <a:lvl5pPr>
              <a:defRPr sz="1800">
                <a:solidFill>
                  <a:srgbClr val="335E6F"/>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5" name="Straight Connector 4">
            <a:extLst>
              <a:ext uri="{FF2B5EF4-FFF2-40B4-BE49-F238E27FC236}">
                <a16:creationId xmlns:a16="http://schemas.microsoft.com/office/drawing/2014/main" id="{E39F78FA-F6D0-43E1-8D5E-F43274ADA42E}"/>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Box 34">
            <a:extLst>
              <a:ext uri="{FF2B5EF4-FFF2-40B4-BE49-F238E27FC236}">
                <a16:creationId xmlns:a16="http://schemas.microsoft.com/office/drawing/2014/main" id="{EAF7257E-F8F1-46E7-AB31-BEECBE97600D}"/>
              </a:ext>
            </a:extLst>
          </p:cNvPr>
          <p:cNvSpPr txBox="1">
            <a:spLocks noChangeArrowheads="1"/>
          </p:cNvSpPr>
          <p:nvPr userDrawn="1"/>
        </p:nvSpPr>
        <p:spPr bwMode="auto">
          <a:xfrm>
            <a:off x="11680525" y="6202800"/>
            <a:ext cx="27507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7609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ARK_COLOUR_BG3">
    <p:bg>
      <p:bgPr>
        <a:solidFill>
          <a:srgbClr val="008E7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AEE28F-8201-4291-B91D-87424F6B0F90}"/>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56958D4-DB1F-4336-9FAC-F1310EA70DC0}"/>
              </a:ext>
            </a:extLst>
          </p:cNvPr>
          <p:cNvSpPr>
            <a:spLocks noGrp="1"/>
          </p:cNvSpPr>
          <p:nvPr>
            <p:ph idx="1"/>
          </p:nvPr>
        </p:nvSpPr>
        <p:spPr>
          <a:xfrm>
            <a:off x="218860" y="882000"/>
            <a:ext cx="11764800" cy="5328000"/>
          </a:xfrm>
        </p:spPr>
        <p:txBody>
          <a:bodyPr/>
          <a:lstStyle>
            <a:lvl1pPr>
              <a:defRPr sz="1800">
                <a:solidFill>
                  <a:srgbClr val="76C8AE"/>
                </a:solidFill>
              </a:defRPr>
            </a:lvl1pPr>
            <a:lvl2pPr>
              <a:defRPr sz="1800">
                <a:solidFill>
                  <a:srgbClr val="76C8AE"/>
                </a:solidFill>
              </a:defRPr>
            </a:lvl2pPr>
            <a:lvl3pPr>
              <a:defRPr sz="1800">
                <a:solidFill>
                  <a:srgbClr val="76C8AE"/>
                </a:solidFill>
              </a:defRPr>
            </a:lvl3pPr>
            <a:lvl4pPr>
              <a:defRPr sz="1800">
                <a:solidFill>
                  <a:srgbClr val="76C8AE"/>
                </a:solidFill>
              </a:defRPr>
            </a:lvl4pPr>
            <a:lvl5pPr>
              <a:defRPr sz="1800">
                <a:solidFill>
                  <a:srgbClr val="76C8AE"/>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6" name="Straight Connector 5">
            <a:extLst>
              <a:ext uri="{FF2B5EF4-FFF2-40B4-BE49-F238E27FC236}">
                <a16:creationId xmlns:a16="http://schemas.microsoft.com/office/drawing/2014/main" id="{A4F35ECC-E470-43DD-98A9-B01624008E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07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ARK_COLOUR_BG4">
    <p:bg>
      <p:bgPr>
        <a:solidFill>
          <a:srgbClr val="96013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9134E1-D455-4C26-B381-3FC697018EB2}"/>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4F4CBCA6-6806-4F98-BCC6-89DD1EF3B10B}"/>
              </a:ext>
            </a:extLst>
          </p:cNvPr>
          <p:cNvSpPr>
            <a:spLocks noGrp="1"/>
          </p:cNvSpPr>
          <p:nvPr>
            <p:ph idx="1"/>
          </p:nvPr>
        </p:nvSpPr>
        <p:spPr>
          <a:xfrm>
            <a:off x="218860" y="882000"/>
            <a:ext cx="11764800" cy="5328000"/>
          </a:xfrm>
        </p:spPr>
        <p:txBody>
          <a:bodyPr/>
          <a:lstStyle>
            <a:lvl1pPr>
              <a:defRPr>
                <a:solidFill>
                  <a:srgbClr val="F1666A"/>
                </a:solidFill>
              </a:defRPr>
            </a:lvl1pPr>
            <a:lvl2pPr>
              <a:defRPr>
                <a:solidFill>
                  <a:srgbClr val="F1666A"/>
                </a:solidFill>
              </a:defRPr>
            </a:lvl2pPr>
            <a:lvl3pPr>
              <a:defRPr>
                <a:solidFill>
                  <a:srgbClr val="F1666A"/>
                </a:solidFill>
              </a:defRPr>
            </a:lvl3pPr>
            <a:lvl4pPr>
              <a:defRPr>
                <a:solidFill>
                  <a:srgbClr val="F1666A"/>
                </a:solidFill>
              </a:defRPr>
            </a:lvl4pPr>
            <a:lvl5pPr>
              <a:defRPr>
                <a:solidFill>
                  <a:srgbClr val="F1666A"/>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6" name="Straight Connector 5">
            <a:extLst>
              <a:ext uri="{FF2B5EF4-FFF2-40B4-BE49-F238E27FC236}">
                <a16:creationId xmlns:a16="http://schemas.microsoft.com/office/drawing/2014/main" id="{4B574315-B7CB-4D67-938B-343DBD8D47E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5557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ARK_COLOUR_BG5">
    <p:bg>
      <p:bgPr>
        <a:solidFill>
          <a:srgbClr val="F47920"/>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E46C08-64B4-42D6-AF34-8AC1C34A0CF1}"/>
              </a:ext>
            </a:extLst>
          </p:cNvPr>
          <p:cNvSpPr>
            <a:spLocks noGrp="1"/>
          </p:cNvSpPr>
          <p:nvPr>
            <p:ph type="title" hasCustomPrompt="1"/>
          </p:nvPr>
        </p:nvSpPr>
        <p:spPr>
          <a:xfrm>
            <a:off x="216000" y="154800"/>
            <a:ext cx="10108800" cy="565200"/>
          </a:xfrm>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6E29B6CC-D6D4-4607-B2F0-95D88CF48646}"/>
              </a:ext>
            </a:extLst>
          </p:cNvPr>
          <p:cNvSpPr>
            <a:spLocks noGrp="1"/>
          </p:cNvSpPr>
          <p:nvPr>
            <p:ph idx="1" hasCustomPrompt="1"/>
          </p:nvPr>
        </p:nvSpPr>
        <p:spPr>
          <a:xfrm>
            <a:off x="218860" y="882000"/>
            <a:ext cx="11764800" cy="5328000"/>
          </a:xfrm>
        </p:spPr>
        <p:txBody>
          <a:bodyPr/>
          <a:lstStyle>
            <a:lvl1pPr>
              <a:defRPr sz="1800">
                <a:solidFill>
                  <a:srgbClr val="FFCC4E"/>
                </a:solidFill>
              </a:defRPr>
            </a:lvl1pPr>
            <a:lvl2pPr>
              <a:defRPr sz="1800">
                <a:solidFill>
                  <a:srgbClr val="FFCC4E"/>
                </a:solidFill>
              </a:defRPr>
            </a:lvl2pPr>
            <a:lvl3pPr>
              <a:defRPr sz="1800">
                <a:solidFill>
                  <a:srgbClr val="FFCC4E"/>
                </a:solidFill>
              </a:defRPr>
            </a:lvl3pPr>
            <a:lvl4pPr>
              <a:defRPr sz="1800">
                <a:solidFill>
                  <a:srgbClr val="FFCC4E"/>
                </a:solidFill>
              </a:defRPr>
            </a:lvl4pPr>
            <a:lvl5pPr>
              <a:defRPr sz="1800">
                <a:solidFill>
                  <a:srgbClr val="FFCC4E"/>
                </a:solidFill>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err="1"/>
              <a:t>fth</a:t>
            </a:r>
            <a:r>
              <a:rPr lang="en-GB" noProof="0" dirty="0"/>
              <a:t> level</a:t>
            </a:r>
          </a:p>
        </p:txBody>
      </p:sp>
      <p:cxnSp>
        <p:nvCxnSpPr>
          <p:cNvPr id="5" name="Straight Connector 4">
            <a:extLst>
              <a:ext uri="{FF2B5EF4-FFF2-40B4-BE49-F238E27FC236}">
                <a16:creationId xmlns:a16="http://schemas.microsoft.com/office/drawing/2014/main" id="{8629367B-34A8-4563-A1F3-2FC66FD3EB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696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_COLOUR_BG6">
    <p:bg>
      <p:bgPr>
        <a:solidFill>
          <a:srgbClr val="00619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5B35B1-EFE6-4875-B916-1BC8765B59D5}"/>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08032693-5FF5-4EE9-BE3E-903A4B28FE4D}"/>
              </a:ext>
            </a:extLst>
          </p:cNvPr>
          <p:cNvSpPr>
            <a:spLocks noGrp="1"/>
          </p:cNvSpPr>
          <p:nvPr>
            <p:ph idx="1"/>
          </p:nvPr>
        </p:nvSpPr>
        <p:spPr>
          <a:xfrm>
            <a:off x="218860" y="882000"/>
            <a:ext cx="11764800" cy="5328000"/>
          </a:xfrm>
        </p:spPr>
        <p:txBody>
          <a:bodyPr/>
          <a:lstStyle>
            <a:lvl1pPr>
              <a:defRPr sz="1800">
                <a:solidFill>
                  <a:srgbClr val="009BDB"/>
                </a:solidFill>
              </a:defRPr>
            </a:lvl1pPr>
            <a:lvl2pPr>
              <a:defRPr sz="1800">
                <a:solidFill>
                  <a:srgbClr val="009BDB"/>
                </a:solidFill>
              </a:defRPr>
            </a:lvl2pPr>
            <a:lvl3pPr>
              <a:defRPr sz="1800">
                <a:solidFill>
                  <a:srgbClr val="009BDB"/>
                </a:solidFill>
              </a:defRPr>
            </a:lvl3pPr>
            <a:lvl4pPr>
              <a:defRPr sz="1800">
                <a:solidFill>
                  <a:srgbClr val="009BDB"/>
                </a:solidFill>
              </a:defRPr>
            </a:lvl4pPr>
            <a:lvl5pPr>
              <a:defRPr sz="1800">
                <a:solidFill>
                  <a:srgbClr val="009BDB"/>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5" name="Straight Connector 4">
            <a:extLst>
              <a:ext uri="{FF2B5EF4-FFF2-40B4-BE49-F238E27FC236}">
                <a16:creationId xmlns:a16="http://schemas.microsoft.com/office/drawing/2014/main" id="{FE75EAA0-B23C-4CF3-8040-68232CDD55A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609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003249"/>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0" y="0"/>
            <a:ext cx="12277314" cy="6858000"/>
          </a:xfrm>
          <a:prstGeom prst="rect">
            <a:avLst/>
          </a:prstGeom>
          <a:solidFill>
            <a:srgbClr val="335E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rgbClr val="003249"/>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US" noProof="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chemeClr val="bg1"/>
                </a:solidFill>
                <a:latin typeface="Arial" charset="0"/>
                <a:ea typeface="Arial" charset="0"/>
                <a:cs typeface="Arial" charset="0"/>
              </a:rPr>
              <a:t>Produced by</a:t>
            </a:r>
            <a:endParaRPr lang="en-US" sz="796" dirty="0">
              <a:solidFill>
                <a:schemeClr val="bg1"/>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chemeClr val="bg1"/>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Tree>
    <p:extLst>
      <p:ext uri="{BB962C8B-B14F-4D97-AF65-F5344CB8AC3E}">
        <p14:creationId xmlns:p14="http://schemas.microsoft.com/office/powerpoint/2010/main" val="2435991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03249"/>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2B2B2E7-BCE3-4EC1-AD51-3894C5284DA1}"/>
              </a:ext>
            </a:extLst>
          </p:cNvPr>
          <p:cNvSpPr>
            <a:spLocks noGrp="1"/>
          </p:cNvSpPr>
          <p:nvPr>
            <p:ph type="title" hasCustomPrompt="1"/>
          </p:nvPr>
        </p:nvSpPr>
        <p:spPr>
          <a:xfrm>
            <a:off x="216000" y="154800"/>
            <a:ext cx="10108800" cy="565200"/>
          </a:xfrm>
        </p:spPr>
        <p:txBody>
          <a:bodyPr/>
          <a:lstStyle>
            <a:lvl1pPr algn="l">
              <a:defRPr sz="3000"/>
            </a:lvl1pPr>
          </a:lstStyle>
          <a:p>
            <a:r>
              <a:rPr lang="en-GB" altLang="en-US" noProof="0" dirty="0"/>
              <a:t>CLICK TO EDIT MASTER TITLE STYLE</a:t>
            </a:r>
            <a:endParaRPr lang="en-GB" noProof="0" dirty="0"/>
          </a:p>
        </p:txBody>
      </p:sp>
    </p:spTree>
    <p:extLst>
      <p:ext uri="{BB962C8B-B14F-4D97-AF65-F5344CB8AC3E}">
        <p14:creationId xmlns:p14="http://schemas.microsoft.com/office/powerpoint/2010/main" val="2291853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VER1">
    <p:spTree>
      <p:nvGrpSpPr>
        <p:cNvPr id="1" name=""/>
        <p:cNvGrpSpPr/>
        <p:nvPr/>
      </p:nvGrpSpPr>
      <p:grpSpPr>
        <a:xfrm>
          <a:off x="0" y="0"/>
          <a:ext cx="0" cy="0"/>
          <a:chOff x="0" y="0"/>
          <a:chExt cx="0" cy="0"/>
        </a:xfrm>
      </p:grpSpPr>
      <p:pic>
        <p:nvPicPr>
          <p:cNvPr id="3" name="Picture 169">
            <a:extLst>
              <a:ext uri="{FF2B5EF4-FFF2-40B4-BE49-F238E27FC236}">
                <a16:creationId xmlns:a16="http://schemas.microsoft.com/office/drawing/2014/main" id="{62C2602F-BC1F-4AC9-8F8F-37D4246EC5C5}"/>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a:stretch/>
        </p:blipFill>
        <p:spPr>
          <a:xfrm>
            <a:off x="0" y="-1"/>
            <a:ext cx="12229200" cy="6878925"/>
          </a:xfrm>
          <a:prstGeom prst="rect">
            <a:avLst/>
          </a:prstGeom>
        </p:spPr>
      </p:pic>
      <p:sp>
        <p:nvSpPr>
          <p:cNvPr id="90" name="Rectangle 4">
            <a:extLst>
              <a:ext uri="{FF2B5EF4-FFF2-40B4-BE49-F238E27FC236}">
                <a16:creationId xmlns:a16="http://schemas.microsoft.com/office/drawing/2014/main" id="{FBF93EDD-5149-43C3-AE03-E4F5F512FE93}"/>
              </a:ext>
            </a:extLst>
          </p:cNvPr>
          <p:cNvSpPr/>
          <p:nvPr userDrawn="1"/>
        </p:nvSpPr>
        <p:spPr>
          <a:xfrm>
            <a:off x="1" y="-2"/>
            <a:ext cx="12225338" cy="6878925"/>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6323" name="Rectangle 2"/>
          <p:cNvSpPr>
            <a:spLocks noGrp="1" noChangeArrowheads="1"/>
          </p:cNvSpPr>
          <p:nvPr>
            <p:ph type="subTitle" idx="1" hasCustomPrompt="1"/>
          </p:nvPr>
        </p:nvSpPr>
        <p:spPr>
          <a:xfrm>
            <a:off x="118699" y="5258117"/>
            <a:ext cx="10627380" cy="381451"/>
          </a:xfrm>
          <a:prstGeom prst="rect">
            <a:avLst/>
          </a:prstGeom>
        </p:spPr>
        <p:txBody>
          <a:bodyPr wrap="square">
            <a:spAutoFit/>
          </a:bodyPr>
          <a:lstStyle>
            <a:lvl1pPr marL="0" indent="0">
              <a:buFont typeface="Verdana" pitchFamily="34" charset="0"/>
              <a:buNone/>
              <a:defRPr sz="1736"/>
            </a:lvl1pPr>
          </a:lstStyle>
          <a:p>
            <a:pPr lvl="0"/>
            <a:r>
              <a:rPr lang="en-GB" noProof="0" dirty="0" err="1"/>
              <a:t>SubTitle</a:t>
            </a:r>
            <a:endParaRPr lang="en-GB" noProof="0" dirty="0"/>
          </a:p>
        </p:txBody>
      </p:sp>
      <p:sp>
        <p:nvSpPr>
          <p:cNvPr id="56325" name="Rectangle 6"/>
          <p:cNvSpPr>
            <a:spLocks noGrp="1" noChangeArrowheads="1"/>
          </p:cNvSpPr>
          <p:nvPr>
            <p:ph type="ctrTitle" hasCustomPrompt="1"/>
          </p:nvPr>
        </p:nvSpPr>
        <p:spPr>
          <a:xfrm>
            <a:off x="126000" y="3351588"/>
            <a:ext cx="11865600" cy="707886"/>
          </a:xfrm>
          <a:prstGeom prst="rect">
            <a:avLst/>
          </a:prstGeom>
        </p:spPr>
        <p:txBody>
          <a:bodyPr/>
          <a:lstStyle>
            <a:lvl1pPr algn="l">
              <a:defRPr sz="4000">
                <a:solidFill>
                  <a:schemeClr val="bg1"/>
                </a:solidFill>
              </a:defRPr>
            </a:lvl1pPr>
          </a:lstStyle>
          <a:p>
            <a:pPr lvl="0"/>
            <a:r>
              <a:rPr lang="en-GB" noProof="0" dirty="0"/>
              <a:t>NAME YOUR PRESENTATION</a:t>
            </a:r>
          </a:p>
        </p:txBody>
      </p:sp>
      <p:sp>
        <p:nvSpPr>
          <p:cNvPr id="56347" name="Text Box 27"/>
          <p:cNvSpPr txBox="1">
            <a:spLocks noChangeArrowheads="1"/>
          </p:cNvSpPr>
          <p:nvPr userDrawn="1"/>
        </p:nvSpPr>
        <p:spPr bwMode="auto">
          <a:xfrm>
            <a:off x="844737" y="642937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cxnSp>
        <p:nvCxnSpPr>
          <p:cNvPr id="121" name="Straight Connector 64">
            <a:extLst>
              <a:ext uri="{FF2B5EF4-FFF2-40B4-BE49-F238E27FC236}">
                <a16:creationId xmlns:a16="http://schemas.microsoft.com/office/drawing/2014/main" id="{6B88ADAB-0C9C-4BC9-A42C-A57312626145}"/>
              </a:ext>
            </a:extLst>
          </p:cNvPr>
          <p:cNvCxnSpPr>
            <a:cxnSpLocks/>
          </p:cNvCxnSpPr>
          <p:nvPr userDrawn="1"/>
        </p:nvCxnSpPr>
        <p:spPr>
          <a:xfrm>
            <a:off x="222041" y="6422971"/>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4" name="Straight Connector 152">
            <a:extLst>
              <a:ext uri="{FF2B5EF4-FFF2-40B4-BE49-F238E27FC236}">
                <a16:creationId xmlns:a16="http://schemas.microsoft.com/office/drawing/2014/main" id="{357F7D0F-2D50-4418-8EB4-564A4B2CEE5B}"/>
              </a:ext>
            </a:extLst>
          </p:cNvPr>
          <p:cNvCxnSpPr>
            <a:cxnSpLocks/>
          </p:cNvCxnSpPr>
          <p:nvPr userDrawn="1"/>
        </p:nvCxnSpPr>
        <p:spPr>
          <a:xfrm>
            <a:off x="223200" y="4106871"/>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Box 24">
            <a:extLst>
              <a:ext uri="{FF2B5EF4-FFF2-40B4-BE49-F238E27FC236}">
                <a16:creationId xmlns:a16="http://schemas.microsoft.com/office/drawing/2014/main" id="{7D33984A-D43C-428F-AB4A-04E5B59FAE71}"/>
              </a:ext>
            </a:extLst>
          </p:cNvPr>
          <p:cNvSpPr txBox="1">
            <a:spLocks noChangeArrowheads="1"/>
          </p:cNvSpPr>
          <p:nvPr userDrawn="1"/>
        </p:nvSpPr>
        <p:spPr bwMode="auto">
          <a:xfrm>
            <a:off x="11833582" y="5406990"/>
            <a:ext cx="227947"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4" name="Text Box 25">
            <a:extLst>
              <a:ext uri="{FF2B5EF4-FFF2-40B4-BE49-F238E27FC236}">
                <a16:creationId xmlns:a16="http://schemas.microsoft.com/office/drawing/2014/main" id="{7AB46881-5DF0-4A35-AA27-0D32ECF82359}"/>
              </a:ext>
            </a:extLst>
          </p:cNvPr>
          <p:cNvSpPr txBox="1">
            <a:spLocks noChangeArrowheads="1"/>
          </p:cNvSpPr>
          <p:nvPr userDrawn="1"/>
        </p:nvSpPr>
        <p:spPr bwMode="auto">
          <a:xfrm>
            <a:off x="11811453" y="6156809"/>
            <a:ext cx="227948" cy="276999"/>
          </a:xfrm>
          <a:prstGeom prst="rect">
            <a:avLst/>
          </a:prstGeom>
          <a:noFill/>
          <a:ln>
            <a:noFill/>
          </a:ln>
          <a:effectLst/>
        </p:spPr>
        <p:txBody>
          <a:bodyPr wrap="none">
            <a:spAutoFit/>
          </a:bodyPr>
          <a:lstStyle/>
          <a:p>
            <a:pPr algn="r">
              <a:spcBef>
                <a:spcPts val="0"/>
              </a:spcBef>
            </a:pPr>
            <a:r>
              <a:rPr lang="en-GB" sz="1200" dirty="0">
                <a:solidFill>
                  <a:schemeClr val="bg1"/>
                </a:solidFill>
                <a:latin typeface="Arial" panose="020B0604020202020204" pitchFamily="34" charset="0"/>
                <a:cs typeface="Arial" panose="020B0604020202020204" pitchFamily="34" charset="0"/>
              </a:rPr>
              <a:t> </a:t>
            </a:r>
          </a:p>
        </p:txBody>
      </p:sp>
      <p:sp>
        <p:nvSpPr>
          <p:cNvPr id="45" name="Text Box 99">
            <a:extLst>
              <a:ext uri="{FF2B5EF4-FFF2-40B4-BE49-F238E27FC236}">
                <a16:creationId xmlns:a16="http://schemas.microsoft.com/office/drawing/2014/main" id="{D9FE3E1C-24B3-4F63-846C-260B4220AAC5}"/>
              </a:ext>
            </a:extLst>
          </p:cNvPr>
          <p:cNvSpPr/>
          <p:nvPr userDrawn="1"/>
        </p:nvSpPr>
        <p:spPr>
          <a:xfrm>
            <a:off x="11125001" y="5811879"/>
            <a:ext cx="914400"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sz="1200" dirty="0">
                <a:latin typeface="Arial" panose="020B0604020202020204" pitchFamily="34" charset="0"/>
                <a:cs typeface="Arial" panose="020B0604020202020204" pitchFamily="34" charset="0"/>
              </a:rPr>
              <a:t> </a:t>
            </a:r>
          </a:p>
        </p:txBody>
      </p:sp>
      <p:sp>
        <p:nvSpPr>
          <p:cNvPr id="10" name="Text Box 58"/>
          <p:cNvSpPr txBox="1">
            <a:spLocks noChangeArrowheads="1"/>
          </p:cNvSpPr>
          <p:nvPr userDrawn="1"/>
        </p:nvSpPr>
        <p:spPr bwMode="auto">
          <a:xfrm>
            <a:off x="223200" y="6213933"/>
            <a:ext cx="670695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b">
            <a:spAutoFit/>
          </a:bodyPr>
          <a:lstStyle/>
          <a:p>
            <a:pPr algn="l">
              <a:spcBef>
                <a:spcPct val="50000"/>
              </a:spcBef>
            </a:pPr>
            <a:r>
              <a:rPr lang="en-GB" sz="800" noProof="0" dirty="0">
                <a:solidFill>
                  <a:srgbClr val="8197A6"/>
                </a:solidFill>
                <a:latin typeface="Arial" panose="020B0604020202020204" pitchFamily="34" charset="0"/>
                <a:cs typeface="Arial" panose="020B0604020202020204" pitchFamily="34" charset="0"/>
              </a:rPr>
              <a:t>ESA UNCLASSIFIED - For ESA Official Use Only</a:t>
            </a:r>
          </a:p>
        </p:txBody>
      </p:sp>
      <p:sp>
        <p:nvSpPr>
          <p:cNvPr id="4" name="Text Box 34">
            <a:extLst>
              <a:ext uri="{FF2B5EF4-FFF2-40B4-BE49-F238E27FC236}">
                <a16:creationId xmlns:a16="http://schemas.microsoft.com/office/drawing/2014/main" id="{936521E2-36D7-4AF3-B70B-FA4D9649E46F}"/>
              </a:ext>
            </a:extLst>
          </p:cNvPr>
          <p:cNvSpPr txBox="1">
            <a:spLocks noChangeArrowheads="1"/>
          </p:cNvSpPr>
          <p:nvPr userDrawn="1"/>
        </p:nvSpPr>
        <p:spPr bwMode="auto">
          <a:xfrm>
            <a:off x="11664495" y="6202800"/>
            <a:ext cx="291105"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chemeClr val="bg1"/>
                </a:solidFill>
                <a:latin typeface="Arial" panose="020B0604020202020204" pitchFamily="34" charset="0"/>
                <a:cs typeface="Arial" panose="020B0604020202020204" pitchFamily="34" charset="0"/>
              </a:rPr>
              <a:t>‹#›</a:t>
            </a:fld>
            <a:endParaRPr lang="en-GB" sz="800" noProof="1">
              <a:solidFill>
                <a:schemeClr val="bg1"/>
              </a:solidFill>
              <a:latin typeface="Arial" panose="020B0604020202020204" pitchFamily="34" charset="0"/>
              <a:cs typeface="Arial" panose="020B0604020202020204" pitchFamily="34" charset="0"/>
            </a:endParaRPr>
          </a:p>
        </p:txBody>
      </p:sp>
      <p:pic>
        <p:nvPicPr>
          <p:cNvPr id="63" name="Picture 6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pic>
        <p:nvPicPr>
          <p:cNvPr id="65" name="Picture 5">
            <a:extLst>
              <a:ext uri="{FF2B5EF4-FFF2-40B4-BE49-F238E27FC236}">
                <a16:creationId xmlns:a16="http://schemas.microsoft.com/office/drawing/2014/main" id="{BBC9EEE5-B210-445C-81EF-FEA569E56083}"/>
              </a:ext>
            </a:extLst>
          </p:cNvPr>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10342800" y="6584400"/>
            <a:ext cx="1641396" cy="104400"/>
          </a:xfrm>
          <a:prstGeom prst="rect">
            <a:avLst/>
          </a:prstGeom>
        </p:spPr>
      </p:pic>
      <p:pic>
        <p:nvPicPr>
          <p:cNvPr id="46" name="Picture 45">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3139943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strips(upRight)">
                                      <p:cBhvr>
                                        <p:cTn id="7" dur="500"/>
                                        <p:tgtEl>
                                          <p:spTgt spid="12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500" fill="hold"/>
                                        <p:tgtEl>
                                          <p:spTgt spid="46"/>
                                        </p:tgtEl>
                                        <p:attrNameLst>
                                          <p:attrName>ppt_x</p:attrName>
                                        </p:attrNameLst>
                                      </p:cBhvr>
                                      <p:tavLst>
                                        <p:tav tm="0">
                                          <p:val>
                                            <p:strVal val="0-#ppt_w/2"/>
                                          </p:val>
                                        </p:tav>
                                        <p:tav tm="100000">
                                          <p:val>
                                            <p:strVal val="#ppt_x"/>
                                          </p:val>
                                        </p:tav>
                                      </p:tavLst>
                                    </p:anim>
                                    <p:anim calcmode="lin" valueType="num">
                                      <p:cBhvr additive="base">
                                        <p:cTn id="12" dur="15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2" presetClass="entr" presetSubtype="12"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0-#ppt_w/2"/>
                                          </p:val>
                                        </p:tav>
                                        <p:tav tm="100000">
                                          <p:val>
                                            <p:strVal val="#ppt_x"/>
                                          </p:val>
                                        </p:tav>
                                      </p:tavLst>
                                    </p:anim>
                                    <p:anim calcmode="lin" valueType="num">
                                      <p:cBhvr additive="base">
                                        <p:cTn id="17" dur="500" fill="hold"/>
                                        <p:tgtEl>
                                          <p:spTgt spid="9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1" presetClass="entr" presetSubtype="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wipe(left)">
                                      <p:cBhvr>
                                        <p:cTn id="24" dur="500"/>
                                        <p:tgtEl>
                                          <p:spTgt spid="65"/>
                                        </p:tgtEl>
                                      </p:cBhvr>
                                    </p:animEffect>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3500"/>
                            </p:stCondLst>
                            <p:childTnLst>
                              <p:par>
                                <p:cTn id="30" presetID="18" presetClass="entr" presetSubtype="3"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strips(upRight)">
                                      <p:cBhvr>
                                        <p:cTn id="32" dur="500"/>
                                        <p:tgtEl>
                                          <p:spTgt spid="94"/>
                                        </p:tgtEl>
                                      </p:cBhvr>
                                    </p:animEffect>
                                  </p:childTnLst>
                                </p:cTn>
                              </p:par>
                            </p:childTnLst>
                          </p:cTn>
                        </p:par>
                        <p:par>
                          <p:cTn id="33" fill="hold">
                            <p:stCondLst>
                              <p:cond delay="4000"/>
                            </p:stCondLst>
                            <p:childTnLst>
                              <p:par>
                                <p:cTn id="34" presetID="22" presetClass="entr" presetSubtype="8" fill="hold" grpId="0" nodeType="afterEffect">
                                  <p:stCondLst>
                                    <p:cond delay="0"/>
                                  </p:stCondLst>
                                  <p:childTnLst>
                                    <p:set>
                                      <p:cBhvr>
                                        <p:cTn id="35" dur="1" fill="hold">
                                          <p:stCondLst>
                                            <p:cond delay="0"/>
                                          </p:stCondLst>
                                        </p:cTn>
                                        <p:tgtEl>
                                          <p:spTgt spid="56325"/>
                                        </p:tgtEl>
                                        <p:attrNameLst>
                                          <p:attrName>style.visibility</p:attrName>
                                        </p:attrNameLst>
                                      </p:cBhvr>
                                      <p:to>
                                        <p:strVal val="visible"/>
                                      </p:to>
                                    </p:set>
                                    <p:animEffect transition="in" filter="wipe(left)">
                                      <p:cBhvr>
                                        <p:cTn id="36" dur="500"/>
                                        <p:tgtEl>
                                          <p:spTgt spid="5632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6323"/>
                                        </p:tgtEl>
                                        <p:attrNameLst>
                                          <p:attrName>style.visibility</p:attrName>
                                        </p:attrNameLst>
                                      </p:cBhvr>
                                      <p:to>
                                        <p:strVal val="visible"/>
                                      </p:to>
                                    </p:set>
                                    <p:animEffect transition="in" filter="wipe(left)">
                                      <p:cBhvr>
                                        <p:cTn id="40" dur="500"/>
                                        <p:tgtEl>
                                          <p:spTgt spid="56323"/>
                                        </p:tgtEl>
                                      </p:cBhvr>
                                    </p:animEffect>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3">
                                            <p:txEl>
                                              <p:pRg st="0" end="0"/>
                                            </p:txEl>
                                          </p:spTgt>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anim calcmode="lin" valueType="num">
                                      <p:cBhvr additive="base">
                                        <p:cTn id="48"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5">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44">
                                            <p:txEl>
                                              <p:pRg st="0" end="0"/>
                                            </p:txEl>
                                          </p:spTgt>
                                        </p:tgtEl>
                                        <p:attrNameLst>
                                          <p:attrName>style.visibility</p:attrName>
                                        </p:attrNameLst>
                                      </p:cBhvr>
                                      <p:to>
                                        <p:strVal val="visible"/>
                                      </p:to>
                                    </p:set>
                                    <p:anim calcmode="lin" valueType="num">
                                      <p:cBhvr additive="base">
                                        <p:cTn id="52"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44">
                                            <p:txEl>
                                              <p:pRg st="0" end="0"/>
                                            </p:txEl>
                                          </p:spTgt>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45">
                                            <p:txEl>
                                              <p:pRg st="0" end="0"/>
                                            </p:txEl>
                                          </p:spTgt>
                                        </p:tgtEl>
                                        <p:attrNameLst>
                                          <p:attrName>style.visibility</p:attrName>
                                        </p:attrNameLst>
                                      </p:cBhvr>
                                      <p:to>
                                        <p:strVal val="visible"/>
                                      </p:to>
                                    </p:set>
                                    <p:anim calcmode="lin" valueType="num">
                                      <p:cBhvr additive="base">
                                        <p:cTn id="56"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56323" grpId="0">
        <p:tmplLst>
          <p:tmpl>
            <p:tnLst>
              <p:par>
                <p:cTn presetID="22" presetClass="entr" presetSubtype="8" fill="hold" nodeType="afterEffect">
                  <p:stCondLst>
                    <p:cond delay="0"/>
                  </p:stCondLst>
                  <p:childTnLst>
                    <p:set>
                      <p:cBhvr>
                        <p:cTn dur="1" fill="hold">
                          <p:stCondLst>
                            <p:cond delay="0"/>
                          </p:stCondLst>
                        </p:cTn>
                        <p:tgtEl>
                          <p:spTgt spid="56323"/>
                        </p:tgtEl>
                        <p:attrNameLst>
                          <p:attrName>style.visibility</p:attrName>
                        </p:attrNameLst>
                      </p:cBhvr>
                      <p:to>
                        <p:strVal val="visible"/>
                      </p:to>
                    </p:set>
                    <p:animEffect transition="in" filter="wipe(left)">
                      <p:cBhvr>
                        <p:cTn dur="500"/>
                        <p:tgtEl>
                          <p:spTgt spid="56323"/>
                        </p:tgtEl>
                      </p:cBhvr>
                    </p:animEffect>
                  </p:childTnLst>
                </p:cTn>
              </p:par>
            </p:tnLst>
          </p:tmpl>
        </p:tmplLst>
      </p:bldP>
      <p:bldP spid="56325" grpId="0"/>
      <p:bldP spid="43" grpId="0" build="allAtOnce"/>
      <p:bldP spid="44" grpId="0" build="allAtOnce"/>
      <p:bldP spid="45" grpId="0" build="allAtOnce"/>
      <p:bldP spid="10" grpId="0"/>
    </p:bld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5" name="Picture 64">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4251"/>
            <a:ext cx="10159937" cy="430721"/>
          </a:xfrm>
          <a:prstGeom prst="rect">
            <a:avLst/>
          </a:prstGeom>
        </p:spPr>
      </p:pic>
    </p:spTree>
    <p:extLst>
      <p:ext uri="{BB962C8B-B14F-4D97-AF65-F5344CB8AC3E}">
        <p14:creationId xmlns:p14="http://schemas.microsoft.com/office/powerpoint/2010/main" val="31245997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LEAR1">
    <p:spTree>
      <p:nvGrpSpPr>
        <p:cNvPr id="1" name=""/>
        <p:cNvGrpSpPr/>
        <p:nvPr/>
      </p:nvGrpSpPr>
      <p:grpSpPr>
        <a:xfrm>
          <a:off x="0" y="0"/>
          <a:ext cx="0" cy="0"/>
          <a:chOff x="0" y="0"/>
          <a:chExt cx="0" cy="0"/>
        </a:xfrm>
      </p:grpSpPr>
      <p:sp>
        <p:nvSpPr>
          <p:cNvPr id="4" name="Rectangle 37">
            <a:extLst>
              <a:ext uri="{FF2B5EF4-FFF2-40B4-BE49-F238E27FC236}">
                <a16:creationId xmlns:a16="http://schemas.microsoft.com/office/drawing/2014/main" id="{DA6F988C-F9E9-488F-B04A-A6A5E348FB48}"/>
              </a:ext>
            </a:extLst>
          </p:cNvPr>
          <p:cNvSpPr/>
          <p:nvPr userDrawn="1"/>
        </p:nvSpPr>
        <p:spPr>
          <a:xfrm>
            <a:off x="0" y="0"/>
            <a:ext cx="12225338" cy="882193"/>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72" dirty="0"/>
          </a:p>
        </p:txBody>
      </p:sp>
      <p:sp>
        <p:nvSpPr>
          <p:cNvPr id="2" name="Titolo 1">
            <a:extLst>
              <a:ext uri="{FF2B5EF4-FFF2-40B4-BE49-F238E27FC236}">
                <a16:creationId xmlns:a16="http://schemas.microsoft.com/office/drawing/2014/main" id="{FB711613-D936-4B0D-87EB-6F0E6CE90865}"/>
              </a:ext>
            </a:extLst>
          </p:cNvPr>
          <p:cNvSpPr>
            <a:spLocks noGrp="1"/>
          </p:cNvSpPr>
          <p:nvPr>
            <p:ph type="title" hasCustomPrompt="1"/>
          </p:nvPr>
        </p:nvSpPr>
        <p:spPr/>
        <p:txBody>
          <a:bodyPr/>
          <a:lstStyle>
            <a:lvl1pPr algn="l">
              <a:defRPr>
                <a:solidFill>
                  <a:schemeClr val="bg1"/>
                </a:solidFill>
              </a:defRPr>
            </a:lvl1pPr>
          </a:lstStyle>
          <a:p>
            <a:r>
              <a:rPr lang="en-GB" altLang="en-US" noProof="0" dirty="0"/>
              <a:t>CLICK TO EDIT MASTER TITLE STYLE</a:t>
            </a:r>
            <a:endParaRPr lang="en-GB" noProof="0" dirty="0"/>
          </a:p>
        </p:txBody>
      </p:sp>
      <p:sp>
        <p:nvSpPr>
          <p:cNvPr id="7" name="Content Placeholder 2">
            <a:extLst>
              <a:ext uri="{FF2B5EF4-FFF2-40B4-BE49-F238E27FC236}">
                <a16:creationId xmlns:a16="http://schemas.microsoft.com/office/drawing/2014/main" id="{68D686FA-69F1-452F-8A03-7EBE0FAEF436}"/>
              </a:ext>
            </a:extLst>
          </p:cNvPr>
          <p:cNvSpPr>
            <a:spLocks noGrp="1"/>
          </p:cNvSpPr>
          <p:nvPr>
            <p:ph idx="1"/>
          </p:nvPr>
        </p:nvSpPr>
        <p:spPr>
          <a:xfrm>
            <a:off x="219600" y="882196"/>
            <a:ext cx="11764800" cy="5328000"/>
          </a:xfrm>
        </p:spPr>
        <p:txBody>
          <a:bodyPr/>
          <a:lstStyle>
            <a:lvl1pPr>
              <a:defRPr sz="1800"/>
            </a:lvl1pPr>
            <a:lvl2pPr>
              <a:defRPr sz="1800"/>
            </a:lvl2pPr>
            <a:lvl3pPr>
              <a:defRPr sz="1800"/>
            </a:lvl3pPr>
            <a:lvl4pPr>
              <a:defRPr sz="1800"/>
            </a:lvl4pPr>
            <a:lvl5pPr>
              <a:defRPr sz="18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pic>
        <p:nvPicPr>
          <p:cNvPr id="9" name="Picture 8">
            <a:extLst>
              <a:ext uri="{FF2B5EF4-FFF2-40B4-BE49-F238E27FC236}">
                <a16:creationId xmlns:a16="http://schemas.microsoft.com/office/drawing/2014/main" id="{2CB0AC2C-C495-9D4C-B412-174B5899FD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10" name="Straight Connector 9">
            <a:extLst>
              <a:ext uri="{FF2B5EF4-FFF2-40B4-BE49-F238E27FC236}">
                <a16:creationId xmlns:a16="http://schemas.microsoft.com/office/drawing/2014/main" id="{DFD03D16-060D-4760-9512-2863FE01A681}"/>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973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LEAR2">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886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5" name="Straight Connector 4">
            <a:extLst>
              <a:ext uri="{FF2B5EF4-FFF2-40B4-BE49-F238E27FC236}">
                <a16:creationId xmlns:a16="http://schemas.microsoft.com/office/drawing/2014/main" id="{AA26AA14-B9DD-4FF8-8B2B-689FEBBACA1A}"/>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518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EAR3">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193"/>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FDDE0A18-E398-40EE-9B5C-EFF1AB1879B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54FC899-091E-48CC-B4A2-B442B733582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73511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EAR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solidFill>
                  <a:srgbClr val="003249"/>
                </a:solidFill>
              </a:defRPr>
            </a:lvl1pPr>
          </a:lstStyle>
          <a:p>
            <a:r>
              <a:rPr lang="en-GB" noProof="0" dirty="0"/>
              <a:t>CLICK TO EDIT MASTER TITLE STYLE</a:t>
            </a:r>
          </a:p>
        </p:txBody>
      </p:sp>
      <p:sp>
        <p:nvSpPr>
          <p:cNvPr id="9" name="Content Placeholder 2">
            <a:extLst>
              <a:ext uri="{FF2B5EF4-FFF2-40B4-BE49-F238E27FC236}">
                <a16:creationId xmlns:a16="http://schemas.microsoft.com/office/drawing/2014/main" id="{59A1B071-1AF1-4E5C-847C-81B99F1817C7}"/>
              </a:ext>
            </a:extLst>
          </p:cNvPr>
          <p:cNvSpPr>
            <a:spLocks noGrp="1"/>
          </p:cNvSpPr>
          <p:nvPr>
            <p:ph sz="half" idx="1"/>
          </p:nvPr>
        </p:nvSpPr>
        <p:spPr>
          <a:xfrm>
            <a:off x="218859" y="1673225"/>
            <a:ext cx="5804673"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US" noProof="0" dirty="0"/>
              <a:t>Click to edit </a:t>
            </a:r>
            <a:r>
              <a:rPr lang="en-GB" noProof="0" dirty="0"/>
              <a:t>Master</a:t>
            </a:r>
            <a:r>
              <a:rPr lang="en-US" noProof="0" dirty="0"/>
              <a:t> text styles</a:t>
            </a:r>
          </a:p>
          <a:p>
            <a:pPr lvl="1"/>
            <a:r>
              <a:rPr lang="en-GB" noProof="0" dirty="0"/>
              <a:t>Second</a:t>
            </a:r>
            <a:r>
              <a:rPr lang="en-US" noProof="0" dirty="0"/>
              <a:t> level</a:t>
            </a:r>
          </a:p>
          <a:p>
            <a:pPr lvl="2"/>
            <a:r>
              <a:rPr lang="en-US" noProof="0" dirty="0"/>
              <a:t>Third </a:t>
            </a:r>
            <a:r>
              <a:rPr lang="en-GB" noProof="0" dirty="0"/>
              <a:t>level</a:t>
            </a:r>
          </a:p>
          <a:p>
            <a:pPr lvl="3"/>
            <a:r>
              <a:rPr lang="en-GB" noProof="0" dirty="0"/>
              <a:t>Fourth</a:t>
            </a:r>
            <a:r>
              <a:rPr lang="en-US" noProof="0" dirty="0"/>
              <a:t> level</a:t>
            </a:r>
          </a:p>
          <a:p>
            <a:pPr lvl="4"/>
            <a:r>
              <a:rPr lang="en-GB" noProof="0" dirty="0"/>
              <a:t>Fifth</a:t>
            </a:r>
            <a:r>
              <a:rPr lang="en-US" noProof="0" dirty="0"/>
              <a:t> level</a:t>
            </a:r>
            <a:endParaRPr lang="en-GB" noProof="0" dirty="0"/>
          </a:p>
        </p:txBody>
      </p:sp>
      <p:sp>
        <p:nvSpPr>
          <p:cNvPr id="10" name="Content Placeholder 3">
            <a:extLst>
              <a:ext uri="{FF2B5EF4-FFF2-40B4-BE49-F238E27FC236}">
                <a16:creationId xmlns:a16="http://schemas.microsoft.com/office/drawing/2014/main" id="{1FECB638-90E0-45FF-9E57-2E1BEA99D056}"/>
              </a:ext>
            </a:extLst>
          </p:cNvPr>
          <p:cNvSpPr>
            <a:spLocks noGrp="1"/>
          </p:cNvSpPr>
          <p:nvPr>
            <p:ph sz="half" idx="2"/>
          </p:nvPr>
        </p:nvSpPr>
        <p:spPr>
          <a:xfrm>
            <a:off x="6227279" y="1673225"/>
            <a:ext cx="5762854" cy="4318000"/>
          </a:xfrm>
        </p:spPr>
        <p:txBody>
          <a:bodyPr/>
          <a:lstStyle>
            <a:lvl1pPr>
              <a:defRPr sz="1800"/>
            </a:lvl1pPr>
            <a:lvl2pPr>
              <a:defRPr sz="1800"/>
            </a:lvl2pPr>
            <a:lvl3pPr>
              <a:defRPr sz="1800"/>
            </a:lvl3pPr>
            <a:lvl4pPr>
              <a:defRPr sz="1800"/>
            </a:lvl4pPr>
            <a:lvl5pPr>
              <a:defRPr sz="1800"/>
            </a:lvl5pPr>
            <a:lvl6pPr>
              <a:defRPr sz="1302"/>
            </a:lvl6pPr>
            <a:lvl7pPr>
              <a:defRPr sz="1302"/>
            </a:lvl7pPr>
            <a:lvl8pPr>
              <a:defRPr sz="1302"/>
            </a:lvl8pPr>
            <a:lvl9pPr>
              <a:defRPr sz="1302"/>
            </a:lvl9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a:extLst>
              <a:ext uri="{FF2B5EF4-FFF2-40B4-BE49-F238E27FC236}">
                <a16:creationId xmlns:a16="http://schemas.microsoft.com/office/drawing/2014/main" id="{8FE92DEE-E179-466F-A2E3-A937D4BD20B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69D56B-45C7-41CE-AF85-CFBD7346FBEF}"/>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2925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EAR_COLOUR_BG1">
    <p:bg>
      <p:bgPr>
        <a:solidFill>
          <a:srgbClr val="E8E9E4"/>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6" name="Rectangle 2">
            <a:extLst>
              <a:ext uri="{FF2B5EF4-FFF2-40B4-BE49-F238E27FC236}">
                <a16:creationId xmlns:a16="http://schemas.microsoft.com/office/drawing/2014/main" id="{0E7C54A7-24E4-4E66-907D-44DB138DAC0D}"/>
              </a:ext>
            </a:extLst>
          </p:cNvPr>
          <p:cNvSpPr>
            <a:spLocks noGrp="1" noChangeArrowheads="1"/>
          </p:cNvSpPr>
          <p:nvPr>
            <p:ph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8" name="Straight Connector 7">
            <a:extLst>
              <a:ext uri="{FF2B5EF4-FFF2-40B4-BE49-F238E27FC236}">
                <a16:creationId xmlns:a16="http://schemas.microsoft.com/office/drawing/2014/main" id="{DA993C77-CBED-4B2B-A114-59C4D8D6CE97}"/>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1B86A34-E450-424B-A07C-89D1870D3D2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00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LEAR_COLOUR_BG2">
    <p:bg>
      <p:bgPr>
        <a:solidFill>
          <a:srgbClr val="76C8A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8770F7F7-54D2-419E-ACE8-1E203802996C}"/>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006762"/>
                </a:solidFill>
              </a:defRPr>
            </a:lvl1pPr>
            <a:lvl2pPr>
              <a:defRPr sz="1800">
                <a:solidFill>
                  <a:srgbClr val="006762"/>
                </a:solidFill>
              </a:defRPr>
            </a:lvl2pPr>
            <a:lvl3pPr>
              <a:defRPr sz="1800">
                <a:solidFill>
                  <a:srgbClr val="006762"/>
                </a:solidFill>
              </a:defRPr>
            </a:lvl3pPr>
            <a:lvl4pPr>
              <a:defRPr sz="1800">
                <a:solidFill>
                  <a:srgbClr val="006762"/>
                </a:solidFill>
              </a:defRPr>
            </a:lvl4pPr>
            <a:lvl5pPr>
              <a:defRPr sz="1800">
                <a:solidFill>
                  <a:srgbClr val="006762"/>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9CE16786-8A3C-4C82-B63C-69D03B24564C}"/>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128B05E-06E9-4FF8-9E34-30F8C9AD515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8112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EAR_COLOUR_BG3">
    <p:bg>
      <p:bgPr>
        <a:solidFill>
          <a:srgbClr val="F1666A"/>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0E3E-0D11-4538-8949-D8211CDC6C1D}"/>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7" name="Rectangle 2">
            <a:extLst>
              <a:ext uri="{FF2B5EF4-FFF2-40B4-BE49-F238E27FC236}">
                <a16:creationId xmlns:a16="http://schemas.microsoft.com/office/drawing/2014/main" id="{424FBA6A-9B37-4307-AF0B-2FB195B99602}"/>
              </a:ext>
            </a:extLst>
          </p:cNvPr>
          <p:cNvSpPr>
            <a:spLocks noGrp="1" noChangeArrowheads="1"/>
          </p:cNvSpPr>
          <p:nvPr>
            <p:ph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960136"/>
                </a:solidFill>
              </a:defRPr>
            </a:lvl1pPr>
            <a:lvl2pPr>
              <a:defRPr sz="1800">
                <a:solidFill>
                  <a:srgbClr val="960136"/>
                </a:solidFill>
              </a:defRPr>
            </a:lvl2pPr>
            <a:lvl3pPr>
              <a:defRPr sz="1800">
                <a:solidFill>
                  <a:srgbClr val="960136"/>
                </a:solidFill>
              </a:defRPr>
            </a:lvl3pPr>
            <a:lvl4pPr>
              <a:defRPr sz="1800">
                <a:solidFill>
                  <a:srgbClr val="960136"/>
                </a:solidFill>
              </a:defRPr>
            </a:lvl4pPr>
            <a:lvl5pPr>
              <a:defRPr sz="1800">
                <a:solidFill>
                  <a:srgbClr val="960136"/>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48935B88-E3A5-4B18-A1DA-E525414B3B33}"/>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DC6253-9DAC-40B0-A41B-C4BC48EE2683}"/>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8144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LEAR_COLOUR_BG4">
    <p:bg>
      <p:bgPr>
        <a:solidFill>
          <a:srgbClr val="FFCC4E"/>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3" name="Content Placeholder 2">
            <a:extLst>
              <a:ext uri="{FF2B5EF4-FFF2-40B4-BE49-F238E27FC236}">
                <a16:creationId xmlns:a16="http://schemas.microsoft.com/office/drawing/2014/main" id="{C3B7504A-25CB-4BBC-AA4B-1A27FA922557}"/>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A75534"/>
                </a:solidFill>
              </a:defRPr>
            </a:lvl1pPr>
            <a:lvl2pPr>
              <a:defRPr sz="1800">
                <a:solidFill>
                  <a:srgbClr val="A75534"/>
                </a:solidFill>
              </a:defRPr>
            </a:lvl2pPr>
            <a:lvl3pPr>
              <a:defRPr sz="1800">
                <a:solidFill>
                  <a:srgbClr val="A75534"/>
                </a:solidFill>
              </a:defRPr>
            </a:lvl3pPr>
            <a:lvl4pPr>
              <a:defRPr sz="1800">
                <a:solidFill>
                  <a:srgbClr val="A75534"/>
                </a:solidFill>
              </a:defRPr>
            </a:lvl4pPr>
            <a:lvl5pPr>
              <a:defRPr sz="1800">
                <a:solidFill>
                  <a:srgbClr val="A75534"/>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4" name="Straight Connector 3">
            <a:extLst>
              <a:ext uri="{FF2B5EF4-FFF2-40B4-BE49-F238E27FC236}">
                <a16:creationId xmlns:a16="http://schemas.microsoft.com/office/drawing/2014/main" id="{13C96752-03D4-47C1-AF65-AB9BE9940335}"/>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99C38FE-3D95-4F29-9E13-19A29AD5EFC2}"/>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3769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EAR_COLOUR_BG5">
    <p:bg>
      <p:bgPr>
        <a:solidFill>
          <a:srgbClr val="6DCFF6"/>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AD5E32-67F7-433E-80AC-7E81CA1D6CAF}"/>
              </a:ext>
            </a:extLst>
          </p:cNvPr>
          <p:cNvSpPr>
            <a:spLocks noGrp="1"/>
          </p:cNvSpPr>
          <p:nvPr>
            <p:ph type="title" hasCustomPrompt="1"/>
          </p:nvPr>
        </p:nvSpPr>
        <p:spPr/>
        <p:txBody>
          <a:bodyPr/>
          <a:lstStyle>
            <a:lvl1pPr algn="l">
              <a:defRPr/>
            </a:lvl1pPr>
          </a:lstStyle>
          <a:p>
            <a:r>
              <a:rPr lang="en-GB" noProof="0" dirty="0"/>
              <a:t>CLICK TO EDIT MASTER TITLE STYLE</a:t>
            </a:r>
          </a:p>
        </p:txBody>
      </p:sp>
      <p:sp>
        <p:nvSpPr>
          <p:cNvPr id="4" name="Rectangle 2">
            <a:extLst>
              <a:ext uri="{FF2B5EF4-FFF2-40B4-BE49-F238E27FC236}">
                <a16:creationId xmlns:a16="http://schemas.microsoft.com/office/drawing/2014/main" id="{BA34D9EA-0CED-4E85-B2F0-17341F16C1AB}"/>
              </a:ext>
            </a:extLst>
          </p:cNvPr>
          <p:cNvSpPr>
            <a:spLocks noGrp="1" noChangeArrowheads="1"/>
          </p:cNvSpPr>
          <p:nvPr>
            <p:ph idx="1"/>
          </p:nvPr>
        </p:nvSpPr>
        <p:spPr bwMode="auto">
          <a:xfrm>
            <a:off x="218860" y="882192"/>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800">
                <a:solidFill>
                  <a:srgbClr val="1E3378"/>
                </a:solidFill>
              </a:defRPr>
            </a:lvl1pPr>
            <a:lvl2pPr>
              <a:defRPr sz="1800">
                <a:solidFill>
                  <a:srgbClr val="1E3378"/>
                </a:solidFill>
              </a:defRPr>
            </a:lvl2pPr>
            <a:lvl3pPr>
              <a:defRPr sz="1800">
                <a:solidFill>
                  <a:srgbClr val="1E3378"/>
                </a:solidFill>
              </a:defRPr>
            </a:lvl3pPr>
            <a:lvl4pPr>
              <a:defRPr sz="1800">
                <a:solidFill>
                  <a:srgbClr val="1E3378"/>
                </a:solidFill>
              </a:defRPr>
            </a:lvl4pPr>
            <a:lvl5pPr>
              <a:defRPr sz="1800">
                <a:solidFill>
                  <a:srgbClr val="1E3378"/>
                </a:solidFill>
              </a:defRPr>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7" name="Straight Connector 6">
            <a:extLst>
              <a:ext uri="{FF2B5EF4-FFF2-40B4-BE49-F238E27FC236}">
                <a16:creationId xmlns:a16="http://schemas.microsoft.com/office/drawing/2014/main" id="{CF711926-946D-4031-95C0-4DF8DCFCC3F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03F0612-5267-4585-B281-9C491C4E1A35}"/>
              </a:ext>
            </a:extLst>
          </p:cNvPr>
          <p:cNvCxnSpPr/>
          <p:nvPr userDrawn="1"/>
        </p:nvCxnSpPr>
        <p:spPr>
          <a:xfrm>
            <a:off x="218262" y="882193"/>
            <a:ext cx="11768400" cy="0"/>
          </a:xfrm>
          <a:prstGeom prst="line">
            <a:avLst/>
          </a:prstGeom>
          <a:ln w="9525">
            <a:solidFill>
              <a:srgbClr val="00324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368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ARK_CLOSING1">
    <p:bg>
      <p:bgPr>
        <a:solidFill>
          <a:srgbClr val="6DCFF6"/>
        </a:solidFill>
        <a:effectLst/>
      </p:bgPr>
    </p:bg>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49F9D6BA-4369-4A77-B906-1DB3998CAEE6}"/>
              </a:ext>
            </a:extLst>
          </p:cNvPr>
          <p:cNvSpPr/>
          <p:nvPr userDrawn="1"/>
        </p:nvSpPr>
        <p:spPr>
          <a:xfrm>
            <a:off x="-369664" y="0"/>
            <a:ext cx="1259500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 name="Rectangle 8">
            <a:extLst>
              <a:ext uri="{FF2B5EF4-FFF2-40B4-BE49-F238E27FC236}">
                <a16:creationId xmlns:a16="http://schemas.microsoft.com/office/drawing/2014/main" id="{C1D3BEF3-BA94-4314-8B5C-E1B50DD15057}"/>
              </a:ext>
            </a:extLst>
          </p:cNvPr>
          <p:cNvSpPr/>
          <p:nvPr userDrawn="1"/>
        </p:nvSpPr>
        <p:spPr>
          <a:xfrm flipH="1">
            <a:off x="4699115" y="2011304"/>
            <a:ext cx="2827109" cy="2819035"/>
          </a:xfrm>
          <a:prstGeom prst="rect">
            <a:avLst/>
          </a:prstGeom>
          <a:solidFill>
            <a:schemeClr val="bg1"/>
          </a:solidFill>
          <a:ln w="9525">
            <a:solidFill>
              <a:srgbClr val="003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2" dirty="0"/>
          </a:p>
        </p:txBody>
      </p:sp>
      <p:sp>
        <p:nvSpPr>
          <p:cNvPr id="10" name="Subtitle 2">
            <a:extLst>
              <a:ext uri="{FF2B5EF4-FFF2-40B4-BE49-F238E27FC236}">
                <a16:creationId xmlns:a16="http://schemas.microsoft.com/office/drawing/2014/main" id="{39F16787-8A53-41D0-B7DB-805E3E72C17B}"/>
              </a:ext>
            </a:extLst>
          </p:cNvPr>
          <p:cNvSpPr txBox="1">
            <a:spLocks/>
          </p:cNvSpPr>
          <p:nvPr userDrawn="1"/>
        </p:nvSpPr>
        <p:spPr>
          <a:xfrm>
            <a:off x="4699115" y="4524207"/>
            <a:ext cx="2820471" cy="314495"/>
          </a:xfrm>
          <a:prstGeom prst="rect">
            <a:avLst/>
          </a:prstGeom>
        </p:spPr>
        <p:txBody>
          <a:bodyPr vert="horz" lIns="66151" tIns="33076" rIns="66151" bIns="33076" rtlCol="0">
            <a:norm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endParaRPr lang="en-GB" sz="1013" dirty="0">
              <a:solidFill>
                <a:srgbClr val="8197A6"/>
              </a:solidFill>
              <a:latin typeface="Arial" charset="0"/>
              <a:ea typeface="Arial" charset="0"/>
              <a:cs typeface="Arial" charset="0"/>
            </a:endParaRPr>
          </a:p>
        </p:txBody>
      </p:sp>
      <p:sp>
        <p:nvSpPr>
          <p:cNvPr id="11" name="Text Placeholder 2">
            <a:extLst>
              <a:ext uri="{FF2B5EF4-FFF2-40B4-BE49-F238E27FC236}">
                <a16:creationId xmlns:a16="http://schemas.microsoft.com/office/drawing/2014/main" id="{C7BEF393-6511-46BA-9E6C-1CDE034CBF68}"/>
              </a:ext>
            </a:extLst>
          </p:cNvPr>
          <p:cNvSpPr>
            <a:spLocks noGrp="1"/>
          </p:cNvSpPr>
          <p:nvPr>
            <p:ph type="body" idx="14"/>
          </p:nvPr>
        </p:nvSpPr>
        <p:spPr>
          <a:xfrm>
            <a:off x="4699115" y="2041527"/>
            <a:ext cx="2827111" cy="2359024"/>
          </a:xfrm>
          <a:prstGeom prst="rect">
            <a:avLst/>
          </a:prstGeom>
        </p:spPr>
        <p:txBody>
          <a:bodyPr anchor="t">
            <a:normAutofit/>
          </a:bodyPr>
          <a:lstStyle>
            <a:lvl1pPr marL="0" indent="0" algn="l">
              <a:buNone/>
              <a:defRPr sz="214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
        <p:nvSpPr>
          <p:cNvPr id="12" name="Subtitle 2">
            <a:extLst>
              <a:ext uri="{FF2B5EF4-FFF2-40B4-BE49-F238E27FC236}">
                <a16:creationId xmlns:a16="http://schemas.microsoft.com/office/drawing/2014/main" id="{142739B0-932D-4E43-A871-586E86D63CDA}"/>
              </a:ext>
            </a:extLst>
          </p:cNvPr>
          <p:cNvSpPr txBox="1">
            <a:spLocks/>
          </p:cNvSpPr>
          <p:nvPr userDrawn="1"/>
        </p:nvSpPr>
        <p:spPr>
          <a:xfrm>
            <a:off x="4699115" y="1740025"/>
            <a:ext cx="2827111" cy="261521"/>
          </a:xfrm>
          <a:prstGeom prst="rect">
            <a:avLst/>
          </a:prstGeom>
        </p:spPr>
        <p:txBody>
          <a:bodyPr vert="horz" lIns="66151" tIns="33076" rIns="66151" bIns="33076" rtlCol="0">
            <a:noAutofit/>
          </a:bodyPr>
          <a:lstStyle>
            <a:lvl1pPr marL="0" indent="0" algn="ctr" defTabSz="914400" rtl="0" eaLnBrk="1" latinLnBrk="0" hangingPunct="1">
              <a:lnSpc>
                <a:spcPct val="90000"/>
              </a:lnSpc>
              <a:spcBef>
                <a:spcPts val="1000"/>
              </a:spcBef>
              <a:buFont typeface="Arial"/>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r>
              <a:rPr lang="en-GB" sz="796" dirty="0">
                <a:solidFill>
                  <a:srgbClr val="8197A6"/>
                </a:solidFill>
                <a:latin typeface="Arial" charset="0"/>
                <a:ea typeface="Arial" charset="0"/>
                <a:cs typeface="Arial" charset="0"/>
              </a:rPr>
              <a:t>Produced by</a:t>
            </a:r>
            <a:endParaRPr lang="en-US" sz="796" dirty="0">
              <a:solidFill>
                <a:srgbClr val="8197A6"/>
              </a:solidFill>
              <a:latin typeface="Arial" charset="0"/>
              <a:ea typeface="Arial" charset="0"/>
              <a:cs typeface="Arial" charset="0"/>
            </a:endParaRPr>
          </a:p>
        </p:txBody>
      </p:sp>
      <p:sp>
        <p:nvSpPr>
          <p:cNvPr id="13" name="Text Placeholder 2">
            <a:extLst>
              <a:ext uri="{FF2B5EF4-FFF2-40B4-BE49-F238E27FC236}">
                <a16:creationId xmlns:a16="http://schemas.microsoft.com/office/drawing/2014/main" id="{495EE1E9-8C9C-4791-ADEC-8A6CB2EB49B2}"/>
              </a:ext>
            </a:extLst>
          </p:cNvPr>
          <p:cNvSpPr>
            <a:spLocks noGrp="1"/>
          </p:cNvSpPr>
          <p:nvPr>
            <p:ph type="body" idx="15" hasCustomPrompt="1"/>
          </p:nvPr>
        </p:nvSpPr>
        <p:spPr>
          <a:xfrm>
            <a:off x="4699115" y="4406774"/>
            <a:ext cx="2827111" cy="423565"/>
          </a:xfrm>
          <a:prstGeom prst="rect">
            <a:avLst/>
          </a:prstGeom>
        </p:spPr>
        <p:txBody>
          <a:bodyPr anchor="ctr">
            <a:noAutofit/>
          </a:bodyPr>
          <a:lstStyle>
            <a:lvl1pPr marL="0" indent="0" algn="l">
              <a:buNone/>
              <a:defRPr sz="1500" b="0" baseline="0">
                <a:solidFill>
                  <a:srgbClr val="003249"/>
                </a:solidFill>
                <a:latin typeface="Arial" charset="0"/>
                <a:ea typeface="Arial" charset="0"/>
                <a:cs typeface="Arial" charset="0"/>
              </a:defRPr>
            </a:lvl1pPr>
            <a:lvl2pPr marL="330738" indent="0">
              <a:buNone/>
              <a:defRPr sz="1447" b="1"/>
            </a:lvl2pPr>
            <a:lvl3pPr marL="661477" indent="0">
              <a:buNone/>
              <a:defRPr sz="1302" b="1"/>
            </a:lvl3pPr>
            <a:lvl4pPr marL="992215" indent="0">
              <a:buNone/>
              <a:defRPr sz="1157" b="1"/>
            </a:lvl4pPr>
            <a:lvl5pPr marL="1322954" indent="0">
              <a:buNone/>
              <a:defRPr sz="1157" b="1"/>
            </a:lvl5pPr>
            <a:lvl6pPr marL="1653692" indent="0">
              <a:buNone/>
              <a:defRPr sz="1157" b="1"/>
            </a:lvl6pPr>
            <a:lvl7pPr marL="1984431" indent="0">
              <a:buNone/>
              <a:defRPr sz="1157" b="1"/>
            </a:lvl7pPr>
            <a:lvl8pPr marL="2315169" indent="0">
              <a:buNone/>
              <a:defRPr sz="1157" b="1"/>
            </a:lvl8pPr>
            <a:lvl9pPr marL="2645908" indent="0">
              <a:buNone/>
              <a:defRPr sz="1157" b="1"/>
            </a:lvl9pPr>
          </a:lstStyle>
          <a:p>
            <a:pPr lvl="0"/>
            <a:r>
              <a:rPr lang="en-GB" noProof="0" dirty="0"/>
              <a:t>Click to edit Master text styles</a:t>
            </a:r>
          </a:p>
        </p:txBody>
      </p:sp>
    </p:spTree>
    <p:extLst>
      <p:ext uri="{BB962C8B-B14F-4D97-AF65-F5344CB8AC3E}">
        <p14:creationId xmlns:p14="http://schemas.microsoft.com/office/powerpoint/2010/main" val="253574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ARK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0103AB9D-4033-450F-9AFB-12010B6E635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633"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2" y="0"/>
            <a:ext cx="12225339"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95828"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Box 38">
            <a:extLst>
              <a:ext uri="{FF2B5EF4-FFF2-40B4-BE49-F238E27FC236}">
                <a16:creationId xmlns:a16="http://schemas.microsoft.com/office/drawing/2014/main" id="{CC8E513C-B257-4001-A64F-C4F555784E6F}"/>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275813CB-4394-43D3-A6B9-ACE26136B241}"/>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25E3871-9DD3-4380-BBB0-9E0A8BFDF550}"/>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3" name="Picture 5">
            <a:extLst>
              <a:ext uri="{FF2B5EF4-FFF2-40B4-BE49-F238E27FC236}">
                <a16:creationId xmlns:a16="http://schemas.microsoft.com/office/drawing/2014/main" id="{663393E8-7604-477C-92ED-F503CA6D7EE9}"/>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8" name="Picture 37">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8387154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DARK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67F11124-82EC-4269-B097-AA13626176B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1430" y="0"/>
            <a:ext cx="12192000" cy="6858000"/>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5600" cy="6858000"/>
          </a:xfrm>
          <a:prstGeom prst="rect">
            <a:avLst/>
          </a:prstGeom>
          <a:solidFill>
            <a:srgbClr val="00324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lt1">
                  <a:alpha val="60000"/>
                </a:schemeClr>
              </a:solidFill>
            </a:endParaRPr>
          </a:p>
        </p:txBody>
      </p:sp>
      <p:grpSp>
        <p:nvGrpSpPr>
          <p:cNvPr id="4" name="Group 35" hidden="1">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a:p>
          </p:txBody>
        </p:sp>
        <p:grpSp>
          <p:nvGrpSpPr>
            <p:cNvPr id="6" name="Group 37">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lvl1pPr>
              <a:defRPr>
                <a:solidFill>
                  <a:schemeClr val="bg1"/>
                </a:solidFill>
              </a:defRPr>
            </a:lvl1p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pic>
        <p:nvPicPr>
          <p:cNvPr id="93" name="Picture 58">
            <a:extLst>
              <a:ext uri="{FF2B5EF4-FFF2-40B4-BE49-F238E27FC236}">
                <a16:creationId xmlns:a16="http://schemas.microsoft.com/office/drawing/2014/main" id="{FACF339E-D219-4088-BAC1-2C9C82F8139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31" name="Text Box 38">
            <a:extLst>
              <a:ext uri="{FF2B5EF4-FFF2-40B4-BE49-F238E27FC236}">
                <a16:creationId xmlns:a16="http://schemas.microsoft.com/office/drawing/2014/main" id="{877F5B03-CBC3-47CB-9BB2-474A78C4A2D4}"/>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a:solidFill>
                <a:srgbClr val="8197A6"/>
              </a:solidFill>
              <a:latin typeface="Arial" charset="0"/>
              <a:ea typeface="Arial" charset="0"/>
              <a:cs typeface="Arial" charset="0"/>
            </a:endParaRPr>
          </a:p>
        </p:txBody>
      </p:sp>
      <p:cxnSp>
        <p:nvCxnSpPr>
          <p:cNvPr id="62" name="Straight Connector 61">
            <a:extLst>
              <a:ext uri="{FF2B5EF4-FFF2-40B4-BE49-F238E27FC236}">
                <a16:creationId xmlns:a16="http://schemas.microsoft.com/office/drawing/2014/main" id="{29EE444F-6605-400F-BF7E-C6FB5D4308CE}"/>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20DA465-76C5-4858-B030-FBB9CA538CD7}"/>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9" name="Picture 5">
            <a:extLst>
              <a:ext uri="{FF2B5EF4-FFF2-40B4-BE49-F238E27FC236}">
                <a16:creationId xmlns:a16="http://schemas.microsoft.com/office/drawing/2014/main" id="{F46AEE21-774A-4AB5-ADC4-A6979F397CFE}"/>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3" name="Picture 37">
            <a:extLst>
              <a:ext uri="{FF2B5EF4-FFF2-40B4-BE49-F238E27FC236}">
                <a16:creationId xmlns:a16="http://schemas.microsoft.com/office/drawing/2014/main" id="{B6AFD86A-1E3A-7370-D1D4-072EBFCA6DD1}"/>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20852151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73144F-B6DA-43DE-8986-0AB5D2CDA49C}"/>
              </a:ext>
            </a:extLst>
          </p:cNvPr>
          <p:cNvSpPr>
            <a:spLocks noGrp="1"/>
          </p:cNvSpPr>
          <p:nvPr>
            <p:ph type="title" hasCustomPrompt="1"/>
          </p:nvPr>
        </p:nvSpPr>
        <p:spPr>
          <a:xfrm>
            <a:off x="216000" y="154800"/>
            <a:ext cx="10108800" cy="565200"/>
          </a:xfrm>
        </p:spPr>
        <p:txBody>
          <a:bodyPr/>
          <a:lstStyle>
            <a:lvl1pPr algn="l">
              <a:defRPr sz="3000"/>
            </a:lvl1pPr>
          </a:lstStyle>
          <a:p>
            <a:r>
              <a:rPr lang="en-GB" noProof="0" dirty="0"/>
              <a:t>CLICK TO EDIT MASTER TITLE STYLE</a:t>
            </a:r>
          </a:p>
        </p:txBody>
      </p:sp>
      <p:sp>
        <p:nvSpPr>
          <p:cNvPr id="4" name="Rectangle 2">
            <a:extLst>
              <a:ext uri="{FF2B5EF4-FFF2-40B4-BE49-F238E27FC236}">
                <a16:creationId xmlns:a16="http://schemas.microsoft.com/office/drawing/2014/main" id="{B4E70818-9563-4F06-956D-FEFEF006586A}"/>
              </a:ext>
            </a:extLst>
          </p:cNvPr>
          <p:cNvSpPr>
            <a:spLocks noGrp="1" noChangeArrowheads="1"/>
          </p:cNvSpPr>
          <p:nvPr>
            <p:ph idx="1"/>
          </p:nvPr>
        </p:nvSpPr>
        <p:spPr bwMode="auto">
          <a:xfrm>
            <a:off x="218262"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800"/>
            </a:lvl1pPr>
            <a:lvl2pPr>
              <a:defRPr sz="1800"/>
            </a:lvl2pPr>
            <a:lvl3pPr>
              <a:defRPr sz="1800"/>
            </a:lvl3pPr>
            <a:lvl4pPr>
              <a:defRPr sz="1800"/>
            </a:lvl4pPr>
            <a:lvl5pPr>
              <a:defRPr sz="1800"/>
            </a:lvl5p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cxnSp>
        <p:nvCxnSpPr>
          <p:cNvPr id="6" name="Straight Connector 5">
            <a:extLst>
              <a:ext uri="{FF2B5EF4-FFF2-40B4-BE49-F238E27FC236}">
                <a16:creationId xmlns:a16="http://schemas.microsoft.com/office/drawing/2014/main" id="{861AD377-1350-4EFA-894B-5CEA5EA7AA40}"/>
              </a:ext>
            </a:extLst>
          </p:cNvPr>
          <p:cNvCxnSpPr>
            <a:cxnSpLocks/>
          </p:cNvCxnSpPr>
          <p:nvPr userDrawn="1"/>
        </p:nvCxnSpPr>
        <p:spPr>
          <a:xfrm>
            <a:off x="221435" y="6422971"/>
            <a:ext cx="11736000" cy="0"/>
          </a:xfrm>
          <a:prstGeom prst="line">
            <a:avLst/>
          </a:prstGeom>
          <a:ln w="9525" cmpd="sng">
            <a:solidFill>
              <a:srgbClr val="003249"/>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652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ARK BG">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DA398890-117D-44A3-97A3-567CB60E6D4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0633" y="-1"/>
            <a:ext cx="12191999" cy="6858001"/>
          </a:xfrm>
          <a:prstGeom prst="rect">
            <a:avLst/>
          </a:prstGeom>
        </p:spPr>
      </p:pic>
      <p:sp>
        <p:nvSpPr>
          <p:cNvPr id="34" name="Rectangle 38">
            <a:extLst>
              <a:ext uri="{FF2B5EF4-FFF2-40B4-BE49-F238E27FC236}">
                <a16:creationId xmlns:a16="http://schemas.microsoft.com/office/drawing/2014/main" id="{9C759BF4-95BD-4497-8F73-35566BC9CAF7}"/>
              </a:ext>
            </a:extLst>
          </p:cNvPr>
          <p:cNvSpPr/>
          <p:nvPr userDrawn="1"/>
        </p:nvSpPr>
        <p:spPr>
          <a:xfrm>
            <a:off x="-1" y="0"/>
            <a:ext cx="12222000" cy="6858000"/>
          </a:xfrm>
          <a:prstGeom prst="rect">
            <a:avLst/>
          </a:prstGeom>
          <a:solidFill>
            <a:srgbClr val="003249">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lt1">
                  <a:alpha val="60000"/>
                </a:schemeClr>
              </a:solidFill>
            </a:endParaRPr>
          </a:p>
        </p:txBody>
      </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32" name="Picture 58">
            <a:extLst>
              <a:ext uri="{FF2B5EF4-FFF2-40B4-BE49-F238E27FC236}">
                <a16:creationId xmlns:a16="http://schemas.microsoft.com/office/drawing/2014/main" id="{A9766FEA-5C39-42C1-9AEE-A80D8B6D13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sp>
        <p:nvSpPr>
          <p:cNvPr id="5" name="Text Box 38">
            <a:extLst>
              <a:ext uri="{FF2B5EF4-FFF2-40B4-BE49-F238E27FC236}">
                <a16:creationId xmlns:a16="http://schemas.microsoft.com/office/drawing/2014/main" id="{7EAA3B37-8161-430C-A74C-2E26E270DE0A}"/>
              </a:ext>
            </a:extLst>
          </p:cNvPr>
          <p:cNvSpPr txBox="1">
            <a:spLocks noChangeArrowheads="1"/>
          </p:cNvSpPr>
          <p:nvPr userDrawn="1"/>
        </p:nvSpPr>
        <p:spPr bwMode="auto">
          <a:xfrm>
            <a:off x="8205939" y="6201716"/>
            <a:ext cx="3751495"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0" rIns="0">
            <a:spAutoFit/>
          </a:bodyPr>
          <a:lstStyle/>
          <a:p>
            <a:pPr lvl="2" algn="r">
              <a:spcBef>
                <a:spcPct val="50000"/>
              </a:spcBef>
            </a:pPr>
            <a:fld id="{BBA2E11D-44E1-43DD-A173-928128880055}" type="slidenum">
              <a:rPr lang="en-GB" sz="800" noProof="1" smtClean="0">
                <a:solidFill>
                  <a:srgbClr val="8197A6"/>
                </a:solidFill>
                <a:latin typeface="Arial" charset="0"/>
                <a:ea typeface="Arial" charset="0"/>
                <a:cs typeface="Arial" charset="0"/>
              </a:rPr>
              <a:pPr lvl="2" algn="r">
                <a:spcBef>
                  <a:spcPct val="50000"/>
                </a:spcBef>
              </a:pPr>
              <a:t>‹#›</a:t>
            </a:fld>
            <a:endParaRPr lang="en-GB" sz="800" b="0" i="0" noProof="0" dirty="0">
              <a:solidFill>
                <a:srgbClr val="8197A6"/>
              </a:solidFill>
              <a:latin typeface="Arial" charset="0"/>
              <a:ea typeface="Arial" charset="0"/>
              <a:cs typeface="Arial" charset="0"/>
            </a:endParaRPr>
          </a:p>
        </p:txBody>
      </p:sp>
      <p:cxnSp>
        <p:nvCxnSpPr>
          <p:cNvPr id="36" name="Straight Connector 35">
            <a:extLst>
              <a:ext uri="{FF2B5EF4-FFF2-40B4-BE49-F238E27FC236}">
                <a16:creationId xmlns:a16="http://schemas.microsoft.com/office/drawing/2014/main" id="{E5880B0D-A6A8-4687-98E2-A96E60FA37AA}"/>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49C1B0E-6D53-4CDD-9145-B0B42CF57C06}"/>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64" name="Picture 5">
            <a:extLst>
              <a:ext uri="{FF2B5EF4-FFF2-40B4-BE49-F238E27FC236}">
                <a16:creationId xmlns:a16="http://schemas.microsoft.com/office/drawing/2014/main" id="{AFACDF93-324D-4973-8C62-633313B491BB}"/>
              </a:ext>
            </a:extLst>
          </p:cNvPr>
          <p:cNvPicPr>
            <a:picLocks/>
          </p:cNvPicPr>
          <p:nvPr userDrawn="1"/>
        </p:nvPicPr>
        <p:blipFill>
          <a:blip r:embed="rId5"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39" name="Picture 38">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1027659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ARK3">
    <p:spTree>
      <p:nvGrpSpPr>
        <p:cNvPr id="1" name=""/>
        <p:cNvGrpSpPr/>
        <p:nvPr/>
      </p:nvGrpSpPr>
      <p:grpSpPr>
        <a:xfrm>
          <a:off x="0" y="0"/>
          <a:ext cx="0" cy="0"/>
          <a:chOff x="0" y="0"/>
          <a:chExt cx="0" cy="0"/>
        </a:xfrm>
      </p:grpSpPr>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3470" y="3456849"/>
            <a:ext cx="11852806"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960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31" name="Straight Connector 30">
            <a:extLst>
              <a:ext uri="{FF2B5EF4-FFF2-40B4-BE49-F238E27FC236}">
                <a16:creationId xmlns:a16="http://schemas.microsoft.com/office/drawing/2014/main" id="{D47A283E-2E94-448F-92E5-2474B2498001}"/>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78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ARK4">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D3CCAE-5E68-40B7-96F4-1867CB3C210D}"/>
              </a:ext>
            </a:extLst>
          </p:cNvPr>
          <p:cNvSpPr>
            <a:spLocks noGrp="1"/>
          </p:cNvSpPr>
          <p:nvPr>
            <p:ph type="title" hasCustomPrompt="1"/>
          </p:nvPr>
        </p:nvSpPr>
        <p:spPr/>
        <p:txBody>
          <a:bodyPr/>
          <a:lstStyle/>
          <a:p>
            <a:r>
              <a:rPr lang="en-GB" altLang="en-US" noProof="0" dirty="0"/>
              <a:t>CLICK TO EDIT MASTER TITLE STYLE</a:t>
            </a:r>
            <a:endParaRPr lang="en-GB" noProof="0" dirty="0"/>
          </a:p>
        </p:txBody>
      </p:sp>
      <p:graphicFrame>
        <p:nvGraphicFramePr>
          <p:cNvPr id="3" name="Chart 62">
            <a:extLst>
              <a:ext uri="{FF2B5EF4-FFF2-40B4-BE49-F238E27FC236}">
                <a16:creationId xmlns:a16="http://schemas.microsoft.com/office/drawing/2014/main" id="{F74DFCCB-83DE-47F4-9FF3-8FAEE5BF92D8}"/>
              </a:ext>
            </a:extLst>
          </p:cNvPr>
          <p:cNvGraphicFramePr/>
          <p:nvPr userDrawn="1"/>
        </p:nvGraphicFramePr>
        <p:xfrm>
          <a:off x="279036" y="1321782"/>
          <a:ext cx="11656060" cy="46238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62">
            <a:extLst>
              <a:ext uri="{FF2B5EF4-FFF2-40B4-BE49-F238E27FC236}">
                <a16:creationId xmlns:a16="http://schemas.microsoft.com/office/drawing/2014/main" id="{1D3688BC-A29F-4FC4-A11A-398FE4188E1F}"/>
              </a:ext>
            </a:extLst>
          </p:cNvPr>
          <p:cNvGraphicFramePr/>
          <p:nvPr userDrawn="1">
            <p:extLst>
              <p:ext uri="{D42A27DB-BD31-4B8C-83A1-F6EECF244321}">
                <p14:modId xmlns:p14="http://schemas.microsoft.com/office/powerpoint/2010/main" val="1776204199"/>
              </p:ext>
            </p:extLst>
          </p:nvPr>
        </p:nvGraphicFramePr>
        <p:xfrm>
          <a:off x="278274" y="1348840"/>
          <a:ext cx="11624275" cy="4718559"/>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a:extLst>
              <a:ext uri="{FF2B5EF4-FFF2-40B4-BE49-F238E27FC236}">
                <a16:creationId xmlns:a16="http://schemas.microsoft.com/office/drawing/2014/main" id="{2D8F5593-453E-4297-89C3-AF572A2F008F}"/>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518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11" dur="300"/>
                                        <p:tgtEl>
                                          <p:spTgt spid="6">
                                            <p:graphicEl>
                                              <a:chart seriesIdx="-3" categoryIdx="-3" bldStep="gridLegend"/>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down)">
                                      <p:cBhvr>
                                        <p:cTn id="15" dur="300"/>
                                        <p:tgtEl>
                                          <p:spTgt spid="6">
                                            <p:graphicEl>
                                              <a:chart seriesIdx="-4" categoryIdx="0"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down)">
                                      <p:cBhvr>
                                        <p:cTn id="19" dur="300"/>
                                        <p:tgtEl>
                                          <p:spTgt spid="6">
                                            <p:graphicEl>
                                              <a:chart seriesIdx="-4" categoryIdx="1"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down)">
                                      <p:cBhvr>
                                        <p:cTn id="23" dur="300"/>
                                        <p:tgtEl>
                                          <p:spTgt spid="6">
                                            <p:graphicEl>
                                              <a:chart seriesIdx="-4" categoryIdx="2"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down)">
                                      <p:cBhvr>
                                        <p:cTn id="27" dur="300"/>
                                        <p:tgtEl>
                                          <p:spTgt spid="6">
                                            <p:graphicEl>
                                              <a:chart seriesIdx="-4" categoryIdx="3"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6">
                                            <p:graphicEl>
                                              <a:chart seriesIdx="-4" categoryIdx="4" bldStep="category"/>
                                            </p:graphicEl>
                                          </p:spTgt>
                                        </p:tgtEl>
                                        <p:attrNameLst>
                                          <p:attrName>style.visibility</p:attrName>
                                        </p:attrNameLst>
                                      </p:cBhvr>
                                      <p:to>
                                        <p:strVal val="visible"/>
                                      </p:to>
                                    </p:set>
                                    <p:animEffect transition="in" filter="wipe(down)">
                                      <p:cBhvr>
                                        <p:cTn id="31" dur="300"/>
                                        <p:tgtEl>
                                          <p:spTgt spid="6">
                                            <p:graphicEl>
                                              <a:chart seriesIdx="-4" categoryIdx="4"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6">
                                            <p:graphicEl>
                                              <a:chart seriesIdx="-4" categoryIdx="5" bldStep="category"/>
                                            </p:graphicEl>
                                          </p:spTgt>
                                        </p:tgtEl>
                                        <p:attrNameLst>
                                          <p:attrName>style.visibility</p:attrName>
                                        </p:attrNameLst>
                                      </p:cBhvr>
                                      <p:to>
                                        <p:strVal val="visible"/>
                                      </p:to>
                                    </p:set>
                                    <p:animEffect transition="in" filter="wipe(down)">
                                      <p:cBhvr>
                                        <p:cTn id="35" dur="300"/>
                                        <p:tgtEl>
                                          <p:spTgt spid="6">
                                            <p:graphicEl>
                                              <a:chart seriesIdx="-4" categoryIdx="5"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6">
                                            <p:graphicEl>
                                              <a:chart seriesIdx="-4" categoryIdx="6" bldStep="category"/>
                                            </p:graphicEl>
                                          </p:spTgt>
                                        </p:tgtEl>
                                        <p:attrNameLst>
                                          <p:attrName>style.visibility</p:attrName>
                                        </p:attrNameLst>
                                      </p:cBhvr>
                                      <p:to>
                                        <p:strVal val="visible"/>
                                      </p:to>
                                    </p:set>
                                    <p:animEffect transition="in" filter="wipe(down)">
                                      <p:cBhvr>
                                        <p:cTn id="39" dur="300"/>
                                        <p:tgtEl>
                                          <p:spTgt spid="6">
                                            <p:graphicEl>
                                              <a:chart seriesIdx="-4" categoryIdx="6"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6">
                                            <p:graphicEl>
                                              <a:chart seriesIdx="-4" categoryIdx="7" bldStep="category"/>
                                            </p:graphicEl>
                                          </p:spTgt>
                                        </p:tgtEl>
                                        <p:attrNameLst>
                                          <p:attrName>style.visibility</p:attrName>
                                        </p:attrNameLst>
                                      </p:cBhvr>
                                      <p:to>
                                        <p:strVal val="visible"/>
                                      </p:to>
                                    </p:set>
                                    <p:animEffect transition="in" filter="wipe(down)">
                                      <p:cBhvr>
                                        <p:cTn id="43" dur="300"/>
                                        <p:tgtEl>
                                          <p:spTgt spid="6">
                                            <p:graphicEl>
                                              <a:chart seriesIdx="-4" categoryIdx="7"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6">
                                            <p:graphicEl>
                                              <a:chart seriesIdx="-4" categoryIdx="8" bldStep="category"/>
                                            </p:graphicEl>
                                          </p:spTgt>
                                        </p:tgtEl>
                                        <p:attrNameLst>
                                          <p:attrName>style.visibility</p:attrName>
                                        </p:attrNameLst>
                                      </p:cBhvr>
                                      <p:to>
                                        <p:strVal val="visible"/>
                                      </p:to>
                                    </p:set>
                                    <p:animEffect transition="in" filter="wipe(down)">
                                      <p:cBhvr>
                                        <p:cTn id="47" dur="300"/>
                                        <p:tgtEl>
                                          <p:spTgt spid="6">
                                            <p:graphicEl>
                                              <a:chart seriesIdx="-4" categoryIdx="8"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6">
                                            <p:graphicEl>
                                              <a:chart seriesIdx="-4" categoryIdx="9" bldStep="category"/>
                                            </p:graphicEl>
                                          </p:spTgt>
                                        </p:tgtEl>
                                        <p:attrNameLst>
                                          <p:attrName>style.visibility</p:attrName>
                                        </p:attrNameLst>
                                      </p:cBhvr>
                                      <p:to>
                                        <p:strVal val="visible"/>
                                      </p:to>
                                    </p:set>
                                    <p:animEffect transition="in" filter="wipe(down)">
                                      <p:cBhvr>
                                        <p:cTn id="51" dur="300"/>
                                        <p:tgtEl>
                                          <p:spTgt spid="6">
                                            <p:graphicEl>
                                              <a:chart seriesIdx="-4" categoryIdx="9"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6">
                                            <p:graphicEl>
                                              <a:chart seriesIdx="-4" categoryIdx="10" bldStep="category"/>
                                            </p:graphicEl>
                                          </p:spTgt>
                                        </p:tgtEl>
                                        <p:attrNameLst>
                                          <p:attrName>style.visibility</p:attrName>
                                        </p:attrNameLst>
                                      </p:cBhvr>
                                      <p:to>
                                        <p:strVal val="visible"/>
                                      </p:to>
                                    </p:set>
                                    <p:animEffect transition="in" filter="wipe(down)">
                                      <p:cBhvr>
                                        <p:cTn id="55" dur="300"/>
                                        <p:tgtEl>
                                          <p:spTgt spid="6">
                                            <p:graphicEl>
                                              <a:chart seriesIdx="-4" categoryIdx="10"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6">
                                            <p:graphicEl>
                                              <a:chart seriesIdx="-4" categoryIdx="11" bldStep="category"/>
                                            </p:graphicEl>
                                          </p:spTgt>
                                        </p:tgtEl>
                                        <p:attrNameLst>
                                          <p:attrName>style.visibility</p:attrName>
                                        </p:attrNameLst>
                                      </p:cBhvr>
                                      <p:to>
                                        <p:strVal val="visible"/>
                                      </p:to>
                                    </p:set>
                                    <p:animEffect transition="in" filter="wipe(down)">
                                      <p:cBhvr>
                                        <p:cTn id="59" dur="300"/>
                                        <p:tgtEl>
                                          <p:spTgt spid="6">
                                            <p:graphicEl>
                                              <a:chart seriesIdx="-4" categoryIdx="11"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6">
                                            <p:graphicEl>
                                              <a:chart seriesIdx="-4" categoryIdx="12" bldStep="category"/>
                                            </p:graphicEl>
                                          </p:spTgt>
                                        </p:tgtEl>
                                        <p:attrNameLst>
                                          <p:attrName>style.visibility</p:attrName>
                                        </p:attrNameLst>
                                      </p:cBhvr>
                                      <p:to>
                                        <p:strVal val="visible"/>
                                      </p:to>
                                    </p:set>
                                    <p:animEffect transition="in" filter="wipe(down)">
                                      <p:cBhvr>
                                        <p:cTn id="63" dur="300"/>
                                        <p:tgtEl>
                                          <p:spTgt spid="6">
                                            <p:graphicEl>
                                              <a:chart seriesIdx="-4" categoryIdx="12"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6">
                                            <p:graphicEl>
                                              <a:chart seriesIdx="-4" categoryIdx="13" bldStep="category"/>
                                            </p:graphicEl>
                                          </p:spTgt>
                                        </p:tgtEl>
                                        <p:attrNameLst>
                                          <p:attrName>style.visibility</p:attrName>
                                        </p:attrNameLst>
                                      </p:cBhvr>
                                      <p:to>
                                        <p:strVal val="visible"/>
                                      </p:to>
                                    </p:set>
                                    <p:animEffect transition="in" filter="wipe(down)">
                                      <p:cBhvr>
                                        <p:cTn id="67" dur="300"/>
                                        <p:tgtEl>
                                          <p:spTgt spid="6">
                                            <p:graphicEl>
                                              <a:chart seriesIdx="-4" categoryIdx="13"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6">
                                            <p:graphicEl>
                                              <a:chart seriesIdx="-4" categoryIdx="14" bldStep="category"/>
                                            </p:graphicEl>
                                          </p:spTgt>
                                        </p:tgtEl>
                                        <p:attrNameLst>
                                          <p:attrName>style.visibility</p:attrName>
                                        </p:attrNameLst>
                                      </p:cBhvr>
                                      <p:to>
                                        <p:strVal val="visible"/>
                                      </p:to>
                                    </p:set>
                                    <p:animEffect transition="in" filter="wipe(down)">
                                      <p:cBhvr>
                                        <p:cTn id="71" dur="300"/>
                                        <p:tgtEl>
                                          <p:spTgt spid="6">
                                            <p:graphicEl>
                                              <a:chart seriesIdx="-4" categoryIdx="14"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6">
                                            <p:graphicEl>
                                              <a:chart seriesIdx="-4" categoryIdx="15" bldStep="category"/>
                                            </p:graphicEl>
                                          </p:spTgt>
                                        </p:tgtEl>
                                        <p:attrNameLst>
                                          <p:attrName>style.visibility</p:attrName>
                                        </p:attrNameLst>
                                      </p:cBhvr>
                                      <p:to>
                                        <p:strVal val="visible"/>
                                      </p:to>
                                    </p:set>
                                    <p:animEffect transition="in" filter="wipe(down)">
                                      <p:cBhvr>
                                        <p:cTn id="75" dur="300"/>
                                        <p:tgtEl>
                                          <p:spTgt spid="6">
                                            <p:graphicEl>
                                              <a:chart seriesIdx="-4" categoryIdx="15"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6">
                                            <p:graphicEl>
                                              <a:chart seriesIdx="-4" categoryIdx="16" bldStep="category"/>
                                            </p:graphicEl>
                                          </p:spTgt>
                                        </p:tgtEl>
                                        <p:attrNameLst>
                                          <p:attrName>style.visibility</p:attrName>
                                        </p:attrNameLst>
                                      </p:cBhvr>
                                      <p:to>
                                        <p:strVal val="visible"/>
                                      </p:to>
                                    </p:set>
                                    <p:animEffect transition="in" filter="wipe(down)">
                                      <p:cBhvr>
                                        <p:cTn id="79" dur="300"/>
                                        <p:tgtEl>
                                          <p:spTgt spid="6">
                                            <p:graphicEl>
                                              <a:chart seriesIdx="-4" categoryIdx="16"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6">
                                            <p:graphicEl>
                                              <a:chart seriesIdx="-4" categoryIdx="17" bldStep="category"/>
                                            </p:graphicEl>
                                          </p:spTgt>
                                        </p:tgtEl>
                                        <p:attrNameLst>
                                          <p:attrName>style.visibility</p:attrName>
                                        </p:attrNameLst>
                                      </p:cBhvr>
                                      <p:to>
                                        <p:strVal val="visible"/>
                                      </p:to>
                                    </p:set>
                                    <p:animEffect transition="in" filter="wipe(down)">
                                      <p:cBhvr>
                                        <p:cTn id="83" dur="300"/>
                                        <p:tgtEl>
                                          <p:spTgt spid="6">
                                            <p:graphicEl>
                                              <a:chart seriesIdx="-4" categoryIdx="17"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6">
                                            <p:graphicEl>
                                              <a:chart seriesIdx="-4" categoryIdx="18" bldStep="category"/>
                                            </p:graphicEl>
                                          </p:spTgt>
                                        </p:tgtEl>
                                        <p:attrNameLst>
                                          <p:attrName>style.visibility</p:attrName>
                                        </p:attrNameLst>
                                      </p:cBhvr>
                                      <p:to>
                                        <p:strVal val="visible"/>
                                      </p:to>
                                    </p:set>
                                    <p:animEffect transition="in" filter="wipe(down)">
                                      <p:cBhvr>
                                        <p:cTn id="87" dur="300"/>
                                        <p:tgtEl>
                                          <p:spTgt spid="6">
                                            <p:graphicEl>
                                              <a:chart seriesIdx="-4" categoryIdx="18"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6">
                                            <p:graphicEl>
                                              <a:chart seriesIdx="-4" categoryIdx="19" bldStep="category"/>
                                            </p:graphicEl>
                                          </p:spTgt>
                                        </p:tgtEl>
                                        <p:attrNameLst>
                                          <p:attrName>style.visibility</p:attrName>
                                        </p:attrNameLst>
                                      </p:cBhvr>
                                      <p:to>
                                        <p:strVal val="visible"/>
                                      </p:to>
                                    </p:set>
                                    <p:animEffect transition="in" filter="wipe(down)">
                                      <p:cBhvr>
                                        <p:cTn id="91" dur="300"/>
                                        <p:tgtEl>
                                          <p:spTgt spid="6">
                                            <p:graphicEl>
                                              <a:chart seriesIdx="-4" categoryIdx="19"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6">
                                            <p:graphicEl>
                                              <a:chart seriesIdx="-4" categoryIdx="20" bldStep="category"/>
                                            </p:graphicEl>
                                          </p:spTgt>
                                        </p:tgtEl>
                                        <p:attrNameLst>
                                          <p:attrName>style.visibility</p:attrName>
                                        </p:attrNameLst>
                                      </p:cBhvr>
                                      <p:to>
                                        <p:strVal val="visible"/>
                                      </p:to>
                                    </p:set>
                                    <p:animEffect transition="in" filter="wipe(down)">
                                      <p:cBhvr>
                                        <p:cTn id="95" dur="300"/>
                                        <p:tgtEl>
                                          <p:spTgt spid="6">
                                            <p:graphicEl>
                                              <a:chart seriesIdx="-4" categoryIdx="20"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6">
                                            <p:graphicEl>
                                              <a:chart seriesIdx="-4" categoryIdx="21" bldStep="category"/>
                                            </p:graphicEl>
                                          </p:spTgt>
                                        </p:tgtEl>
                                        <p:attrNameLst>
                                          <p:attrName>style.visibility</p:attrName>
                                        </p:attrNameLst>
                                      </p:cBhvr>
                                      <p:to>
                                        <p:strVal val="visible"/>
                                      </p:to>
                                    </p:set>
                                    <p:animEffect transition="in" filter="wipe(down)">
                                      <p:cBhvr>
                                        <p:cTn id="99" dur="300"/>
                                        <p:tgtEl>
                                          <p:spTgt spid="6">
                                            <p:graphicEl>
                                              <a:chart seriesIdx="-4" categoryIdx="21"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6">
                                            <p:graphicEl>
                                              <a:chart seriesIdx="-4" categoryIdx="22" bldStep="category"/>
                                            </p:graphicEl>
                                          </p:spTgt>
                                        </p:tgtEl>
                                        <p:attrNameLst>
                                          <p:attrName>style.visibility</p:attrName>
                                        </p:attrNameLst>
                                      </p:cBhvr>
                                      <p:to>
                                        <p:strVal val="visible"/>
                                      </p:to>
                                    </p:set>
                                    <p:animEffect transition="in" filter="wipe(down)">
                                      <p:cBhvr>
                                        <p:cTn id="103" dur="300"/>
                                        <p:tgtEl>
                                          <p:spTgt spid="6">
                                            <p:graphicEl>
                                              <a:chart seriesIdx="-4" categoryIdx="22" bldStep="category"/>
                                            </p:graphicEl>
                                          </p:spTgt>
                                        </p:tgtEl>
                                      </p:cBhvr>
                                    </p:animEffect>
                                  </p:childTnLst>
                                </p:cTn>
                              </p:par>
                            </p:childTnLst>
                          </p:cTn>
                        </p:par>
                        <p:par>
                          <p:cTn id="104" fill="hold">
                            <p:stCondLst>
                              <p:cond delay="7500"/>
                            </p:stCondLst>
                            <p:childTnLst>
                              <p:par>
                                <p:cTn id="105" presetID="22" presetClass="entr" presetSubtype="4" repeatCount="0" fill="hold" grpId="0" nodeType="afterEffect">
                                  <p:stCondLst>
                                    <p:cond delay="0"/>
                                  </p:stCondLst>
                                  <p:childTnLst>
                                    <p:set>
                                      <p:cBhvr>
                                        <p:cTn id="106" dur="1" fill="hold">
                                          <p:stCondLst>
                                            <p:cond delay="0"/>
                                          </p:stCondLst>
                                        </p:cTn>
                                        <p:tgtEl>
                                          <p:spTgt spid="6">
                                            <p:graphicEl>
                                              <a:chart seriesIdx="-4" categoryIdx="23" bldStep="category"/>
                                            </p:graphicEl>
                                          </p:spTgt>
                                        </p:tgtEl>
                                        <p:attrNameLst>
                                          <p:attrName>style.visibility</p:attrName>
                                        </p:attrNameLst>
                                      </p:cBhvr>
                                      <p:to>
                                        <p:strVal val="visible"/>
                                      </p:to>
                                    </p:set>
                                    <p:animEffect transition="in" filter="wipe(down)">
                                      <p:cBhvr>
                                        <p:cTn id="107" dur="300"/>
                                        <p:tgtEl>
                                          <p:spTgt spid="6">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Graphic spid="6" grpId="0">
        <p:bldSub>
          <a:bldChart bld="category"/>
        </p:bldSub>
      </p:bldGraphic>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ARK5">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1B31BE-8F00-4FD0-B83D-49F14B7AACC4}"/>
              </a:ext>
            </a:extLst>
          </p:cNvPr>
          <p:cNvSpPr>
            <a:spLocks noGrp="1"/>
          </p:cNvSpPr>
          <p:nvPr>
            <p:ph type="title" hasCustomPrompt="1"/>
          </p:nvPr>
        </p:nvSpPr>
        <p:spPr/>
        <p:txBody>
          <a:bodyPr/>
          <a:lstStyle/>
          <a:p>
            <a:r>
              <a:rPr lang="en-GB" altLang="en-US" noProof="0" dirty="0"/>
              <a:t>CLICK TO EDIT MASTER TITLE STYLE</a:t>
            </a:r>
            <a:endParaRPr lang="en-GB" noProof="0" dirty="0"/>
          </a:p>
        </p:txBody>
      </p:sp>
      <p:graphicFrame>
        <p:nvGraphicFramePr>
          <p:cNvPr id="3" name="Chart 62">
            <a:extLst>
              <a:ext uri="{FF2B5EF4-FFF2-40B4-BE49-F238E27FC236}">
                <a16:creationId xmlns:a16="http://schemas.microsoft.com/office/drawing/2014/main" id="{ACF06B11-18F4-4720-A183-165C1FB85F61}"/>
              </a:ext>
            </a:extLst>
          </p:cNvPr>
          <p:cNvGraphicFramePr/>
          <p:nvPr userDrawn="1">
            <p:extLst>
              <p:ext uri="{D42A27DB-BD31-4B8C-83A1-F6EECF244321}">
                <p14:modId xmlns:p14="http://schemas.microsoft.com/office/powerpoint/2010/main" val="1737926873"/>
              </p:ext>
            </p:extLst>
          </p:nvPr>
        </p:nvGraphicFramePr>
        <p:xfrm>
          <a:off x="279036" y="1219353"/>
          <a:ext cx="11656060" cy="4735687"/>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a:extLst>
              <a:ext uri="{FF2B5EF4-FFF2-40B4-BE49-F238E27FC236}">
                <a16:creationId xmlns:a16="http://schemas.microsoft.com/office/drawing/2014/main" id="{0805BBD0-4E77-4901-8F9B-5C34F6E0468A}"/>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12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repeatCount="0" fill="hold" grpId="0" nodeType="after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down)">
                                      <p:cBhvr>
                                        <p:cTn id="7" dur="300"/>
                                        <p:tgtEl>
                                          <p:spTgt spid="3">
                                            <p:graphicEl>
                                              <a:chart seriesIdx="-3" categoryIdx="-3" bldStep="gridLegend"/>
                                            </p:graphicEl>
                                          </p:spTgt>
                                        </p:tgtEl>
                                      </p:cBhvr>
                                    </p:animEffect>
                                  </p:childTnLst>
                                </p:cTn>
                              </p:par>
                            </p:childTnLst>
                          </p:cTn>
                        </p:par>
                        <p:par>
                          <p:cTn id="8" fill="hold">
                            <p:stCondLst>
                              <p:cond delay="300"/>
                            </p:stCondLst>
                            <p:childTnLst>
                              <p:par>
                                <p:cTn id="9" presetID="22" presetClass="entr" presetSubtype="4" repeatCount="0" fill="hold" grpId="0" nodeType="afterEffect">
                                  <p:stCondLst>
                                    <p:cond delay="0"/>
                                  </p:stCondLst>
                                  <p:childTnLst>
                                    <p:set>
                                      <p:cBhvr>
                                        <p:cTn id="10" dur="1" fill="hold">
                                          <p:stCondLst>
                                            <p:cond delay="0"/>
                                          </p:stCondLst>
                                        </p:cTn>
                                        <p:tgtEl>
                                          <p:spTgt spid="3">
                                            <p:graphicEl>
                                              <a:chart seriesIdx="-4" categoryIdx="0" bldStep="category"/>
                                            </p:graphicEl>
                                          </p:spTgt>
                                        </p:tgtEl>
                                        <p:attrNameLst>
                                          <p:attrName>style.visibility</p:attrName>
                                        </p:attrNameLst>
                                      </p:cBhvr>
                                      <p:to>
                                        <p:strVal val="visible"/>
                                      </p:to>
                                    </p:set>
                                    <p:animEffect transition="in" filter="wipe(down)">
                                      <p:cBhvr>
                                        <p:cTn id="11" dur="300"/>
                                        <p:tgtEl>
                                          <p:spTgt spid="3">
                                            <p:graphicEl>
                                              <a:chart seriesIdx="-4" categoryIdx="0" bldStep="category"/>
                                            </p:graphicEl>
                                          </p:spTgt>
                                        </p:tgtEl>
                                      </p:cBhvr>
                                    </p:animEffect>
                                  </p:childTnLst>
                                </p:cTn>
                              </p:par>
                            </p:childTnLst>
                          </p:cTn>
                        </p:par>
                        <p:par>
                          <p:cTn id="12" fill="hold">
                            <p:stCondLst>
                              <p:cond delay="600"/>
                            </p:stCondLst>
                            <p:childTnLst>
                              <p:par>
                                <p:cTn id="13" presetID="22" presetClass="entr" presetSubtype="4" repeatCount="0" fill="hold" grpId="0" nodeType="afterEffect">
                                  <p:stCondLst>
                                    <p:cond delay="0"/>
                                  </p:stCondLst>
                                  <p:childTnLst>
                                    <p:set>
                                      <p:cBhvr>
                                        <p:cTn id="14" dur="1" fill="hold">
                                          <p:stCondLst>
                                            <p:cond delay="0"/>
                                          </p:stCondLst>
                                        </p:cTn>
                                        <p:tgtEl>
                                          <p:spTgt spid="3">
                                            <p:graphicEl>
                                              <a:chart seriesIdx="-4" categoryIdx="1" bldStep="category"/>
                                            </p:graphicEl>
                                          </p:spTgt>
                                        </p:tgtEl>
                                        <p:attrNameLst>
                                          <p:attrName>style.visibility</p:attrName>
                                        </p:attrNameLst>
                                      </p:cBhvr>
                                      <p:to>
                                        <p:strVal val="visible"/>
                                      </p:to>
                                    </p:set>
                                    <p:animEffect transition="in" filter="wipe(down)">
                                      <p:cBhvr>
                                        <p:cTn id="15" dur="300"/>
                                        <p:tgtEl>
                                          <p:spTgt spid="3">
                                            <p:graphicEl>
                                              <a:chart seriesIdx="-4" categoryIdx="1" bldStep="category"/>
                                            </p:graphicEl>
                                          </p:spTgt>
                                        </p:tgtEl>
                                      </p:cBhvr>
                                    </p:animEffect>
                                  </p:childTnLst>
                                </p:cTn>
                              </p:par>
                            </p:childTnLst>
                          </p:cTn>
                        </p:par>
                        <p:par>
                          <p:cTn id="16" fill="hold">
                            <p:stCondLst>
                              <p:cond delay="900"/>
                            </p:stCondLst>
                            <p:childTnLst>
                              <p:par>
                                <p:cTn id="17" presetID="22" presetClass="entr" presetSubtype="4" repeatCount="0" fill="hold" grpId="0" nodeType="afterEffect">
                                  <p:stCondLst>
                                    <p:cond delay="0"/>
                                  </p:stCondLst>
                                  <p:childTnLst>
                                    <p:set>
                                      <p:cBhvr>
                                        <p:cTn id="18" dur="1" fill="hold">
                                          <p:stCondLst>
                                            <p:cond delay="0"/>
                                          </p:stCondLst>
                                        </p:cTn>
                                        <p:tgtEl>
                                          <p:spTgt spid="3">
                                            <p:graphicEl>
                                              <a:chart seriesIdx="-4" categoryIdx="2" bldStep="category"/>
                                            </p:graphicEl>
                                          </p:spTgt>
                                        </p:tgtEl>
                                        <p:attrNameLst>
                                          <p:attrName>style.visibility</p:attrName>
                                        </p:attrNameLst>
                                      </p:cBhvr>
                                      <p:to>
                                        <p:strVal val="visible"/>
                                      </p:to>
                                    </p:set>
                                    <p:animEffect transition="in" filter="wipe(down)">
                                      <p:cBhvr>
                                        <p:cTn id="19" dur="300"/>
                                        <p:tgtEl>
                                          <p:spTgt spid="3">
                                            <p:graphicEl>
                                              <a:chart seriesIdx="-4" categoryIdx="2" bldStep="category"/>
                                            </p:graphicEl>
                                          </p:spTgt>
                                        </p:tgtEl>
                                      </p:cBhvr>
                                    </p:animEffect>
                                  </p:childTnLst>
                                </p:cTn>
                              </p:par>
                            </p:childTnLst>
                          </p:cTn>
                        </p:par>
                        <p:par>
                          <p:cTn id="20" fill="hold">
                            <p:stCondLst>
                              <p:cond delay="1200"/>
                            </p:stCondLst>
                            <p:childTnLst>
                              <p:par>
                                <p:cTn id="21" presetID="22" presetClass="entr" presetSubtype="4" repeatCount="0" fill="hold" grpId="0" nodeType="afterEffect">
                                  <p:stCondLst>
                                    <p:cond delay="0"/>
                                  </p:stCondLst>
                                  <p:childTnLst>
                                    <p:set>
                                      <p:cBhvr>
                                        <p:cTn id="22" dur="1" fill="hold">
                                          <p:stCondLst>
                                            <p:cond delay="0"/>
                                          </p:stCondLst>
                                        </p:cTn>
                                        <p:tgtEl>
                                          <p:spTgt spid="3">
                                            <p:graphicEl>
                                              <a:chart seriesIdx="-4" categoryIdx="3" bldStep="category"/>
                                            </p:graphicEl>
                                          </p:spTgt>
                                        </p:tgtEl>
                                        <p:attrNameLst>
                                          <p:attrName>style.visibility</p:attrName>
                                        </p:attrNameLst>
                                      </p:cBhvr>
                                      <p:to>
                                        <p:strVal val="visible"/>
                                      </p:to>
                                    </p:set>
                                    <p:animEffect transition="in" filter="wipe(down)">
                                      <p:cBhvr>
                                        <p:cTn id="23" dur="300"/>
                                        <p:tgtEl>
                                          <p:spTgt spid="3">
                                            <p:graphicEl>
                                              <a:chart seriesIdx="-4" categoryIdx="3" bldStep="category"/>
                                            </p:graphicEl>
                                          </p:spTgt>
                                        </p:tgtEl>
                                      </p:cBhvr>
                                    </p:animEffect>
                                  </p:childTnLst>
                                </p:cTn>
                              </p:par>
                            </p:childTnLst>
                          </p:cTn>
                        </p:par>
                        <p:par>
                          <p:cTn id="24" fill="hold">
                            <p:stCondLst>
                              <p:cond delay="1500"/>
                            </p:stCondLst>
                            <p:childTnLst>
                              <p:par>
                                <p:cTn id="25" presetID="22" presetClass="entr" presetSubtype="4" repeatCount="0" fill="hold" grpId="0" nodeType="afterEffect">
                                  <p:stCondLst>
                                    <p:cond delay="0"/>
                                  </p:stCondLst>
                                  <p:childTnLst>
                                    <p:set>
                                      <p:cBhvr>
                                        <p:cTn id="26" dur="1" fill="hold">
                                          <p:stCondLst>
                                            <p:cond delay="0"/>
                                          </p:stCondLst>
                                        </p:cTn>
                                        <p:tgtEl>
                                          <p:spTgt spid="3">
                                            <p:graphicEl>
                                              <a:chart seriesIdx="-4" categoryIdx="4" bldStep="category"/>
                                            </p:graphicEl>
                                          </p:spTgt>
                                        </p:tgtEl>
                                        <p:attrNameLst>
                                          <p:attrName>style.visibility</p:attrName>
                                        </p:attrNameLst>
                                      </p:cBhvr>
                                      <p:to>
                                        <p:strVal val="visible"/>
                                      </p:to>
                                    </p:set>
                                    <p:animEffect transition="in" filter="wipe(down)">
                                      <p:cBhvr>
                                        <p:cTn id="27" dur="300"/>
                                        <p:tgtEl>
                                          <p:spTgt spid="3">
                                            <p:graphicEl>
                                              <a:chart seriesIdx="-4" categoryIdx="4" bldStep="category"/>
                                            </p:graphicEl>
                                          </p:spTgt>
                                        </p:tgtEl>
                                      </p:cBhvr>
                                    </p:animEffect>
                                  </p:childTnLst>
                                </p:cTn>
                              </p:par>
                            </p:childTnLst>
                          </p:cTn>
                        </p:par>
                        <p:par>
                          <p:cTn id="28" fill="hold">
                            <p:stCondLst>
                              <p:cond delay="1800"/>
                            </p:stCondLst>
                            <p:childTnLst>
                              <p:par>
                                <p:cTn id="29" presetID="22" presetClass="entr" presetSubtype="4" repeatCount="0" fill="hold" grpId="0" nodeType="afterEffect">
                                  <p:stCondLst>
                                    <p:cond delay="0"/>
                                  </p:stCondLst>
                                  <p:childTnLst>
                                    <p:set>
                                      <p:cBhvr>
                                        <p:cTn id="30" dur="1" fill="hold">
                                          <p:stCondLst>
                                            <p:cond delay="0"/>
                                          </p:stCondLst>
                                        </p:cTn>
                                        <p:tgtEl>
                                          <p:spTgt spid="3">
                                            <p:graphicEl>
                                              <a:chart seriesIdx="-4" categoryIdx="5" bldStep="category"/>
                                            </p:graphicEl>
                                          </p:spTgt>
                                        </p:tgtEl>
                                        <p:attrNameLst>
                                          <p:attrName>style.visibility</p:attrName>
                                        </p:attrNameLst>
                                      </p:cBhvr>
                                      <p:to>
                                        <p:strVal val="visible"/>
                                      </p:to>
                                    </p:set>
                                    <p:animEffect transition="in" filter="wipe(down)">
                                      <p:cBhvr>
                                        <p:cTn id="31" dur="300"/>
                                        <p:tgtEl>
                                          <p:spTgt spid="3">
                                            <p:graphicEl>
                                              <a:chart seriesIdx="-4" categoryIdx="5" bldStep="category"/>
                                            </p:graphicEl>
                                          </p:spTgt>
                                        </p:tgtEl>
                                      </p:cBhvr>
                                    </p:animEffect>
                                  </p:childTnLst>
                                </p:cTn>
                              </p:par>
                            </p:childTnLst>
                          </p:cTn>
                        </p:par>
                        <p:par>
                          <p:cTn id="32" fill="hold">
                            <p:stCondLst>
                              <p:cond delay="2100"/>
                            </p:stCondLst>
                            <p:childTnLst>
                              <p:par>
                                <p:cTn id="33" presetID="22" presetClass="entr" presetSubtype="4" repeatCount="0" fill="hold" grpId="0" nodeType="afterEffect">
                                  <p:stCondLst>
                                    <p:cond delay="0"/>
                                  </p:stCondLst>
                                  <p:childTnLst>
                                    <p:set>
                                      <p:cBhvr>
                                        <p:cTn id="34" dur="1" fill="hold">
                                          <p:stCondLst>
                                            <p:cond delay="0"/>
                                          </p:stCondLst>
                                        </p:cTn>
                                        <p:tgtEl>
                                          <p:spTgt spid="3">
                                            <p:graphicEl>
                                              <a:chart seriesIdx="-4" categoryIdx="6" bldStep="category"/>
                                            </p:graphicEl>
                                          </p:spTgt>
                                        </p:tgtEl>
                                        <p:attrNameLst>
                                          <p:attrName>style.visibility</p:attrName>
                                        </p:attrNameLst>
                                      </p:cBhvr>
                                      <p:to>
                                        <p:strVal val="visible"/>
                                      </p:to>
                                    </p:set>
                                    <p:animEffect transition="in" filter="wipe(down)">
                                      <p:cBhvr>
                                        <p:cTn id="35" dur="300"/>
                                        <p:tgtEl>
                                          <p:spTgt spid="3">
                                            <p:graphicEl>
                                              <a:chart seriesIdx="-4" categoryIdx="6" bldStep="category"/>
                                            </p:graphicEl>
                                          </p:spTgt>
                                        </p:tgtEl>
                                      </p:cBhvr>
                                    </p:animEffect>
                                  </p:childTnLst>
                                </p:cTn>
                              </p:par>
                            </p:childTnLst>
                          </p:cTn>
                        </p:par>
                        <p:par>
                          <p:cTn id="36" fill="hold">
                            <p:stCondLst>
                              <p:cond delay="2400"/>
                            </p:stCondLst>
                            <p:childTnLst>
                              <p:par>
                                <p:cTn id="37" presetID="22" presetClass="entr" presetSubtype="4" repeatCount="0" fill="hold" grpId="0" nodeType="afterEffect">
                                  <p:stCondLst>
                                    <p:cond delay="0"/>
                                  </p:stCondLst>
                                  <p:childTnLst>
                                    <p:set>
                                      <p:cBhvr>
                                        <p:cTn id="38" dur="1" fill="hold">
                                          <p:stCondLst>
                                            <p:cond delay="0"/>
                                          </p:stCondLst>
                                        </p:cTn>
                                        <p:tgtEl>
                                          <p:spTgt spid="3">
                                            <p:graphicEl>
                                              <a:chart seriesIdx="-4" categoryIdx="7" bldStep="category"/>
                                            </p:graphicEl>
                                          </p:spTgt>
                                        </p:tgtEl>
                                        <p:attrNameLst>
                                          <p:attrName>style.visibility</p:attrName>
                                        </p:attrNameLst>
                                      </p:cBhvr>
                                      <p:to>
                                        <p:strVal val="visible"/>
                                      </p:to>
                                    </p:set>
                                    <p:animEffect transition="in" filter="wipe(down)">
                                      <p:cBhvr>
                                        <p:cTn id="39" dur="300"/>
                                        <p:tgtEl>
                                          <p:spTgt spid="3">
                                            <p:graphicEl>
                                              <a:chart seriesIdx="-4" categoryIdx="7" bldStep="category"/>
                                            </p:graphicEl>
                                          </p:spTgt>
                                        </p:tgtEl>
                                      </p:cBhvr>
                                    </p:animEffect>
                                  </p:childTnLst>
                                </p:cTn>
                              </p:par>
                            </p:childTnLst>
                          </p:cTn>
                        </p:par>
                        <p:par>
                          <p:cTn id="40" fill="hold">
                            <p:stCondLst>
                              <p:cond delay="2700"/>
                            </p:stCondLst>
                            <p:childTnLst>
                              <p:par>
                                <p:cTn id="41" presetID="22" presetClass="entr" presetSubtype="4" repeatCount="0" fill="hold" grpId="0" nodeType="afterEffect">
                                  <p:stCondLst>
                                    <p:cond delay="0"/>
                                  </p:stCondLst>
                                  <p:childTnLst>
                                    <p:set>
                                      <p:cBhvr>
                                        <p:cTn id="42" dur="1" fill="hold">
                                          <p:stCondLst>
                                            <p:cond delay="0"/>
                                          </p:stCondLst>
                                        </p:cTn>
                                        <p:tgtEl>
                                          <p:spTgt spid="3">
                                            <p:graphicEl>
                                              <a:chart seriesIdx="-4" categoryIdx="8" bldStep="category"/>
                                            </p:graphicEl>
                                          </p:spTgt>
                                        </p:tgtEl>
                                        <p:attrNameLst>
                                          <p:attrName>style.visibility</p:attrName>
                                        </p:attrNameLst>
                                      </p:cBhvr>
                                      <p:to>
                                        <p:strVal val="visible"/>
                                      </p:to>
                                    </p:set>
                                    <p:animEffect transition="in" filter="wipe(down)">
                                      <p:cBhvr>
                                        <p:cTn id="43" dur="300"/>
                                        <p:tgtEl>
                                          <p:spTgt spid="3">
                                            <p:graphicEl>
                                              <a:chart seriesIdx="-4" categoryIdx="8" bldStep="category"/>
                                            </p:graphicEl>
                                          </p:spTgt>
                                        </p:tgtEl>
                                      </p:cBhvr>
                                    </p:animEffect>
                                  </p:childTnLst>
                                </p:cTn>
                              </p:par>
                            </p:childTnLst>
                          </p:cTn>
                        </p:par>
                        <p:par>
                          <p:cTn id="44" fill="hold">
                            <p:stCondLst>
                              <p:cond delay="3000"/>
                            </p:stCondLst>
                            <p:childTnLst>
                              <p:par>
                                <p:cTn id="45" presetID="22" presetClass="entr" presetSubtype="4" repeatCount="0" fill="hold" grpId="0" nodeType="afterEffect">
                                  <p:stCondLst>
                                    <p:cond delay="0"/>
                                  </p:stCondLst>
                                  <p:childTnLst>
                                    <p:set>
                                      <p:cBhvr>
                                        <p:cTn id="46" dur="1" fill="hold">
                                          <p:stCondLst>
                                            <p:cond delay="0"/>
                                          </p:stCondLst>
                                        </p:cTn>
                                        <p:tgtEl>
                                          <p:spTgt spid="3">
                                            <p:graphicEl>
                                              <a:chart seriesIdx="-4" categoryIdx="9" bldStep="category"/>
                                            </p:graphicEl>
                                          </p:spTgt>
                                        </p:tgtEl>
                                        <p:attrNameLst>
                                          <p:attrName>style.visibility</p:attrName>
                                        </p:attrNameLst>
                                      </p:cBhvr>
                                      <p:to>
                                        <p:strVal val="visible"/>
                                      </p:to>
                                    </p:set>
                                    <p:animEffect transition="in" filter="wipe(down)">
                                      <p:cBhvr>
                                        <p:cTn id="47" dur="300"/>
                                        <p:tgtEl>
                                          <p:spTgt spid="3">
                                            <p:graphicEl>
                                              <a:chart seriesIdx="-4" categoryIdx="9" bldStep="category"/>
                                            </p:graphicEl>
                                          </p:spTgt>
                                        </p:tgtEl>
                                      </p:cBhvr>
                                    </p:animEffect>
                                  </p:childTnLst>
                                </p:cTn>
                              </p:par>
                            </p:childTnLst>
                          </p:cTn>
                        </p:par>
                        <p:par>
                          <p:cTn id="48" fill="hold">
                            <p:stCondLst>
                              <p:cond delay="3300"/>
                            </p:stCondLst>
                            <p:childTnLst>
                              <p:par>
                                <p:cTn id="49" presetID="22" presetClass="entr" presetSubtype="4" repeatCount="0" fill="hold" grpId="0" nodeType="afterEffect">
                                  <p:stCondLst>
                                    <p:cond delay="0"/>
                                  </p:stCondLst>
                                  <p:childTnLst>
                                    <p:set>
                                      <p:cBhvr>
                                        <p:cTn id="50" dur="1" fill="hold">
                                          <p:stCondLst>
                                            <p:cond delay="0"/>
                                          </p:stCondLst>
                                        </p:cTn>
                                        <p:tgtEl>
                                          <p:spTgt spid="3">
                                            <p:graphicEl>
                                              <a:chart seriesIdx="-4" categoryIdx="10" bldStep="category"/>
                                            </p:graphicEl>
                                          </p:spTgt>
                                        </p:tgtEl>
                                        <p:attrNameLst>
                                          <p:attrName>style.visibility</p:attrName>
                                        </p:attrNameLst>
                                      </p:cBhvr>
                                      <p:to>
                                        <p:strVal val="visible"/>
                                      </p:to>
                                    </p:set>
                                    <p:animEffect transition="in" filter="wipe(down)">
                                      <p:cBhvr>
                                        <p:cTn id="51" dur="300"/>
                                        <p:tgtEl>
                                          <p:spTgt spid="3">
                                            <p:graphicEl>
                                              <a:chart seriesIdx="-4" categoryIdx="10" bldStep="category"/>
                                            </p:graphicEl>
                                          </p:spTgt>
                                        </p:tgtEl>
                                      </p:cBhvr>
                                    </p:animEffect>
                                  </p:childTnLst>
                                </p:cTn>
                              </p:par>
                            </p:childTnLst>
                          </p:cTn>
                        </p:par>
                        <p:par>
                          <p:cTn id="52" fill="hold">
                            <p:stCondLst>
                              <p:cond delay="3600"/>
                            </p:stCondLst>
                            <p:childTnLst>
                              <p:par>
                                <p:cTn id="53" presetID="22" presetClass="entr" presetSubtype="4" repeatCount="0" fill="hold" grpId="0" nodeType="afterEffect">
                                  <p:stCondLst>
                                    <p:cond delay="0"/>
                                  </p:stCondLst>
                                  <p:childTnLst>
                                    <p:set>
                                      <p:cBhvr>
                                        <p:cTn id="54" dur="1" fill="hold">
                                          <p:stCondLst>
                                            <p:cond delay="0"/>
                                          </p:stCondLst>
                                        </p:cTn>
                                        <p:tgtEl>
                                          <p:spTgt spid="3">
                                            <p:graphicEl>
                                              <a:chart seriesIdx="-4" categoryIdx="11" bldStep="category"/>
                                            </p:graphicEl>
                                          </p:spTgt>
                                        </p:tgtEl>
                                        <p:attrNameLst>
                                          <p:attrName>style.visibility</p:attrName>
                                        </p:attrNameLst>
                                      </p:cBhvr>
                                      <p:to>
                                        <p:strVal val="visible"/>
                                      </p:to>
                                    </p:set>
                                    <p:animEffect transition="in" filter="wipe(down)">
                                      <p:cBhvr>
                                        <p:cTn id="55" dur="300"/>
                                        <p:tgtEl>
                                          <p:spTgt spid="3">
                                            <p:graphicEl>
                                              <a:chart seriesIdx="-4" categoryIdx="11" bldStep="category"/>
                                            </p:graphicEl>
                                          </p:spTgt>
                                        </p:tgtEl>
                                      </p:cBhvr>
                                    </p:animEffect>
                                  </p:childTnLst>
                                </p:cTn>
                              </p:par>
                            </p:childTnLst>
                          </p:cTn>
                        </p:par>
                        <p:par>
                          <p:cTn id="56" fill="hold">
                            <p:stCondLst>
                              <p:cond delay="3900"/>
                            </p:stCondLst>
                            <p:childTnLst>
                              <p:par>
                                <p:cTn id="57" presetID="22" presetClass="entr" presetSubtype="4" repeatCount="0" fill="hold" grpId="0" nodeType="afterEffect">
                                  <p:stCondLst>
                                    <p:cond delay="0"/>
                                  </p:stCondLst>
                                  <p:childTnLst>
                                    <p:set>
                                      <p:cBhvr>
                                        <p:cTn id="58" dur="1" fill="hold">
                                          <p:stCondLst>
                                            <p:cond delay="0"/>
                                          </p:stCondLst>
                                        </p:cTn>
                                        <p:tgtEl>
                                          <p:spTgt spid="3">
                                            <p:graphicEl>
                                              <a:chart seriesIdx="-4" categoryIdx="12" bldStep="category"/>
                                            </p:graphicEl>
                                          </p:spTgt>
                                        </p:tgtEl>
                                        <p:attrNameLst>
                                          <p:attrName>style.visibility</p:attrName>
                                        </p:attrNameLst>
                                      </p:cBhvr>
                                      <p:to>
                                        <p:strVal val="visible"/>
                                      </p:to>
                                    </p:set>
                                    <p:animEffect transition="in" filter="wipe(down)">
                                      <p:cBhvr>
                                        <p:cTn id="59" dur="300"/>
                                        <p:tgtEl>
                                          <p:spTgt spid="3">
                                            <p:graphicEl>
                                              <a:chart seriesIdx="-4" categoryIdx="12" bldStep="category"/>
                                            </p:graphicEl>
                                          </p:spTgt>
                                        </p:tgtEl>
                                      </p:cBhvr>
                                    </p:animEffect>
                                  </p:childTnLst>
                                </p:cTn>
                              </p:par>
                            </p:childTnLst>
                          </p:cTn>
                        </p:par>
                        <p:par>
                          <p:cTn id="60" fill="hold">
                            <p:stCondLst>
                              <p:cond delay="4200"/>
                            </p:stCondLst>
                            <p:childTnLst>
                              <p:par>
                                <p:cTn id="61" presetID="22" presetClass="entr" presetSubtype="4" repeatCount="0" fill="hold" grpId="0" nodeType="afterEffect">
                                  <p:stCondLst>
                                    <p:cond delay="0"/>
                                  </p:stCondLst>
                                  <p:childTnLst>
                                    <p:set>
                                      <p:cBhvr>
                                        <p:cTn id="62" dur="1" fill="hold">
                                          <p:stCondLst>
                                            <p:cond delay="0"/>
                                          </p:stCondLst>
                                        </p:cTn>
                                        <p:tgtEl>
                                          <p:spTgt spid="3">
                                            <p:graphicEl>
                                              <a:chart seriesIdx="-4" categoryIdx="13" bldStep="category"/>
                                            </p:graphicEl>
                                          </p:spTgt>
                                        </p:tgtEl>
                                        <p:attrNameLst>
                                          <p:attrName>style.visibility</p:attrName>
                                        </p:attrNameLst>
                                      </p:cBhvr>
                                      <p:to>
                                        <p:strVal val="visible"/>
                                      </p:to>
                                    </p:set>
                                    <p:animEffect transition="in" filter="wipe(down)">
                                      <p:cBhvr>
                                        <p:cTn id="63" dur="300"/>
                                        <p:tgtEl>
                                          <p:spTgt spid="3">
                                            <p:graphicEl>
                                              <a:chart seriesIdx="-4" categoryIdx="13" bldStep="category"/>
                                            </p:graphicEl>
                                          </p:spTgt>
                                        </p:tgtEl>
                                      </p:cBhvr>
                                    </p:animEffect>
                                  </p:childTnLst>
                                </p:cTn>
                              </p:par>
                            </p:childTnLst>
                          </p:cTn>
                        </p:par>
                        <p:par>
                          <p:cTn id="64" fill="hold">
                            <p:stCondLst>
                              <p:cond delay="4500"/>
                            </p:stCondLst>
                            <p:childTnLst>
                              <p:par>
                                <p:cTn id="65" presetID="22" presetClass="entr" presetSubtype="4" repeatCount="0" fill="hold" grpId="0" nodeType="afterEffect">
                                  <p:stCondLst>
                                    <p:cond delay="0"/>
                                  </p:stCondLst>
                                  <p:childTnLst>
                                    <p:set>
                                      <p:cBhvr>
                                        <p:cTn id="66" dur="1" fill="hold">
                                          <p:stCondLst>
                                            <p:cond delay="0"/>
                                          </p:stCondLst>
                                        </p:cTn>
                                        <p:tgtEl>
                                          <p:spTgt spid="3">
                                            <p:graphicEl>
                                              <a:chart seriesIdx="-4" categoryIdx="14" bldStep="category"/>
                                            </p:graphicEl>
                                          </p:spTgt>
                                        </p:tgtEl>
                                        <p:attrNameLst>
                                          <p:attrName>style.visibility</p:attrName>
                                        </p:attrNameLst>
                                      </p:cBhvr>
                                      <p:to>
                                        <p:strVal val="visible"/>
                                      </p:to>
                                    </p:set>
                                    <p:animEffect transition="in" filter="wipe(down)">
                                      <p:cBhvr>
                                        <p:cTn id="67" dur="300"/>
                                        <p:tgtEl>
                                          <p:spTgt spid="3">
                                            <p:graphicEl>
                                              <a:chart seriesIdx="-4" categoryIdx="14" bldStep="category"/>
                                            </p:graphicEl>
                                          </p:spTgt>
                                        </p:tgtEl>
                                      </p:cBhvr>
                                    </p:animEffect>
                                  </p:childTnLst>
                                </p:cTn>
                              </p:par>
                            </p:childTnLst>
                          </p:cTn>
                        </p:par>
                        <p:par>
                          <p:cTn id="68" fill="hold">
                            <p:stCondLst>
                              <p:cond delay="4800"/>
                            </p:stCondLst>
                            <p:childTnLst>
                              <p:par>
                                <p:cTn id="69" presetID="22" presetClass="entr" presetSubtype="4" repeatCount="0" fill="hold" grpId="0" nodeType="afterEffect">
                                  <p:stCondLst>
                                    <p:cond delay="0"/>
                                  </p:stCondLst>
                                  <p:childTnLst>
                                    <p:set>
                                      <p:cBhvr>
                                        <p:cTn id="70" dur="1" fill="hold">
                                          <p:stCondLst>
                                            <p:cond delay="0"/>
                                          </p:stCondLst>
                                        </p:cTn>
                                        <p:tgtEl>
                                          <p:spTgt spid="3">
                                            <p:graphicEl>
                                              <a:chart seriesIdx="-4" categoryIdx="15" bldStep="category"/>
                                            </p:graphicEl>
                                          </p:spTgt>
                                        </p:tgtEl>
                                        <p:attrNameLst>
                                          <p:attrName>style.visibility</p:attrName>
                                        </p:attrNameLst>
                                      </p:cBhvr>
                                      <p:to>
                                        <p:strVal val="visible"/>
                                      </p:to>
                                    </p:set>
                                    <p:animEffect transition="in" filter="wipe(down)">
                                      <p:cBhvr>
                                        <p:cTn id="71" dur="300"/>
                                        <p:tgtEl>
                                          <p:spTgt spid="3">
                                            <p:graphicEl>
                                              <a:chart seriesIdx="-4" categoryIdx="15" bldStep="category"/>
                                            </p:graphicEl>
                                          </p:spTgt>
                                        </p:tgtEl>
                                      </p:cBhvr>
                                    </p:animEffect>
                                  </p:childTnLst>
                                </p:cTn>
                              </p:par>
                            </p:childTnLst>
                          </p:cTn>
                        </p:par>
                        <p:par>
                          <p:cTn id="72" fill="hold">
                            <p:stCondLst>
                              <p:cond delay="5100"/>
                            </p:stCondLst>
                            <p:childTnLst>
                              <p:par>
                                <p:cTn id="73" presetID="22" presetClass="entr" presetSubtype="4" repeatCount="0" fill="hold" grpId="0" nodeType="afterEffect">
                                  <p:stCondLst>
                                    <p:cond delay="0"/>
                                  </p:stCondLst>
                                  <p:childTnLst>
                                    <p:set>
                                      <p:cBhvr>
                                        <p:cTn id="74" dur="1" fill="hold">
                                          <p:stCondLst>
                                            <p:cond delay="0"/>
                                          </p:stCondLst>
                                        </p:cTn>
                                        <p:tgtEl>
                                          <p:spTgt spid="3">
                                            <p:graphicEl>
                                              <a:chart seriesIdx="-4" categoryIdx="16" bldStep="category"/>
                                            </p:graphicEl>
                                          </p:spTgt>
                                        </p:tgtEl>
                                        <p:attrNameLst>
                                          <p:attrName>style.visibility</p:attrName>
                                        </p:attrNameLst>
                                      </p:cBhvr>
                                      <p:to>
                                        <p:strVal val="visible"/>
                                      </p:to>
                                    </p:set>
                                    <p:animEffect transition="in" filter="wipe(down)">
                                      <p:cBhvr>
                                        <p:cTn id="75" dur="300"/>
                                        <p:tgtEl>
                                          <p:spTgt spid="3">
                                            <p:graphicEl>
                                              <a:chart seriesIdx="-4" categoryIdx="16" bldStep="category"/>
                                            </p:graphicEl>
                                          </p:spTgt>
                                        </p:tgtEl>
                                      </p:cBhvr>
                                    </p:animEffect>
                                  </p:childTnLst>
                                </p:cTn>
                              </p:par>
                            </p:childTnLst>
                          </p:cTn>
                        </p:par>
                        <p:par>
                          <p:cTn id="76" fill="hold">
                            <p:stCondLst>
                              <p:cond delay="5400"/>
                            </p:stCondLst>
                            <p:childTnLst>
                              <p:par>
                                <p:cTn id="77" presetID="22" presetClass="entr" presetSubtype="4" repeatCount="0" fill="hold" grpId="0" nodeType="afterEffect">
                                  <p:stCondLst>
                                    <p:cond delay="0"/>
                                  </p:stCondLst>
                                  <p:childTnLst>
                                    <p:set>
                                      <p:cBhvr>
                                        <p:cTn id="78" dur="1" fill="hold">
                                          <p:stCondLst>
                                            <p:cond delay="0"/>
                                          </p:stCondLst>
                                        </p:cTn>
                                        <p:tgtEl>
                                          <p:spTgt spid="3">
                                            <p:graphicEl>
                                              <a:chart seriesIdx="-4" categoryIdx="17" bldStep="category"/>
                                            </p:graphicEl>
                                          </p:spTgt>
                                        </p:tgtEl>
                                        <p:attrNameLst>
                                          <p:attrName>style.visibility</p:attrName>
                                        </p:attrNameLst>
                                      </p:cBhvr>
                                      <p:to>
                                        <p:strVal val="visible"/>
                                      </p:to>
                                    </p:set>
                                    <p:animEffect transition="in" filter="wipe(down)">
                                      <p:cBhvr>
                                        <p:cTn id="79" dur="300"/>
                                        <p:tgtEl>
                                          <p:spTgt spid="3">
                                            <p:graphicEl>
                                              <a:chart seriesIdx="-4" categoryIdx="17" bldStep="category"/>
                                            </p:graphicEl>
                                          </p:spTgt>
                                        </p:tgtEl>
                                      </p:cBhvr>
                                    </p:animEffect>
                                  </p:childTnLst>
                                </p:cTn>
                              </p:par>
                            </p:childTnLst>
                          </p:cTn>
                        </p:par>
                        <p:par>
                          <p:cTn id="80" fill="hold">
                            <p:stCondLst>
                              <p:cond delay="5700"/>
                            </p:stCondLst>
                            <p:childTnLst>
                              <p:par>
                                <p:cTn id="81" presetID="22" presetClass="entr" presetSubtype="4" repeatCount="0" fill="hold" grpId="0" nodeType="afterEffect">
                                  <p:stCondLst>
                                    <p:cond delay="0"/>
                                  </p:stCondLst>
                                  <p:childTnLst>
                                    <p:set>
                                      <p:cBhvr>
                                        <p:cTn id="82" dur="1" fill="hold">
                                          <p:stCondLst>
                                            <p:cond delay="0"/>
                                          </p:stCondLst>
                                        </p:cTn>
                                        <p:tgtEl>
                                          <p:spTgt spid="3">
                                            <p:graphicEl>
                                              <a:chart seriesIdx="-4" categoryIdx="18" bldStep="category"/>
                                            </p:graphicEl>
                                          </p:spTgt>
                                        </p:tgtEl>
                                        <p:attrNameLst>
                                          <p:attrName>style.visibility</p:attrName>
                                        </p:attrNameLst>
                                      </p:cBhvr>
                                      <p:to>
                                        <p:strVal val="visible"/>
                                      </p:to>
                                    </p:set>
                                    <p:animEffect transition="in" filter="wipe(down)">
                                      <p:cBhvr>
                                        <p:cTn id="83" dur="300"/>
                                        <p:tgtEl>
                                          <p:spTgt spid="3">
                                            <p:graphicEl>
                                              <a:chart seriesIdx="-4" categoryIdx="18" bldStep="category"/>
                                            </p:graphicEl>
                                          </p:spTgt>
                                        </p:tgtEl>
                                      </p:cBhvr>
                                    </p:animEffect>
                                  </p:childTnLst>
                                </p:cTn>
                              </p:par>
                            </p:childTnLst>
                          </p:cTn>
                        </p:par>
                        <p:par>
                          <p:cTn id="84" fill="hold">
                            <p:stCondLst>
                              <p:cond delay="6000"/>
                            </p:stCondLst>
                            <p:childTnLst>
                              <p:par>
                                <p:cTn id="85" presetID="22" presetClass="entr" presetSubtype="4" repeatCount="0" fill="hold" grpId="0" nodeType="afterEffect">
                                  <p:stCondLst>
                                    <p:cond delay="0"/>
                                  </p:stCondLst>
                                  <p:childTnLst>
                                    <p:set>
                                      <p:cBhvr>
                                        <p:cTn id="86" dur="1" fill="hold">
                                          <p:stCondLst>
                                            <p:cond delay="0"/>
                                          </p:stCondLst>
                                        </p:cTn>
                                        <p:tgtEl>
                                          <p:spTgt spid="3">
                                            <p:graphicEl>
                                              <a:chart seriesIdx="-4" categoryIdx="19" bldStep="category"/>
                                            </p:graphicEl>
                                          </p:spTgt>
                                        </p:tgtEl>
                                        <p:attrNameLst>
                                          <p:attrName>style.visibility</p:attrName>
                                        </p:attrNameLst>
                                      </p:cBhvr>
                                      <p:to>
                                        <p:strVal val="visible"/>
                                      </p:to>
                                    </p:set>
                                    <p:animEffect transition="in" filter="wipe(down)">
                                      <p:cBhvr>
                                        <p:cTn id="87" dur="300"/>
                                        <p:tgtEl>
                                          <p:spTgt spid="3">
                                            <p:graphicEl>
                                              <a:chart seriesIdx="-4" categoryIdx="19" bldStep="category"/>
                                            </p:graphicEl>
                                          </p:spTgt>
                                        </p:tgtEl>
                                      </p:cBhvr>
                                    </p:animEffect>
                                  </p:childTnLst>
                                </p:cTn>
                              </p:par>
                            </p:childTnLst>
                          </p:cTn>
                        </p:par>
                        <p:par>
                          <p:cTn id="88" fill="hold">
                            <p:stCondLst>
                              <p:cond delay="6300"/>
                            </p:stCondLst>
                            <p:childTnLst>
                              <p:par>
                                <p:cTn id="89" presetID="22" presetClass="entr" presetSubtype="4" repeatCount="0" fill="hold" grpId="0" nodeType="afterEffect">
                                  <p:stCondLst>
                                    <p:cond delay="0"/>
                                  </p:stCondLst>
                                  <p:childTnLst>
                                    <p:set>
                                      <p:cBhvr>
                                        <p:cTn id="90" dur="1" fill="hold">
                                          <p:stCondLst>
                                            <p:cond delay="0"/>
                                          </p:stCondLst>
                                        </p:cTn>
                                        <p:tgtEl>
                                          <p:spTgt spid="3">
                                            <p:graphicEl>
                                              <a:chart seriesIdx="-4" categoryIdx="20" bldStep="category"/>
                                            </p:graphicEl>
                                          </p:spTgt>
                                        </p:tgtEl>
                                        <p:attrNameLst>
                                          <p:attrName>style.visibility</p:attrName>
                                        </p:attrNameLst>
                                      </p:cBhvr>
                                      <p:to>
                                        <p:strVal val="visible"/>
                                      </p:to>
                                    </p:set>
                                    <p:animEffect transition="in" filter="wipe(down)">
                                      <p:cBhvr>
                                        <p:cTn id="91" dur="300"/>
                                        <p:tgtEl>
                                          <p:spTgt spid="3">
                                            <p:graphicEl>
                                              <a:chart seriesIdx="-4" categoryIdx="20" bldStep="category"/>
                                            </p:graphicEl>
                                          </p:spTgt>
                                        </p:tgtEl>
                                      </p:cBhvr>
                                    </p:animEffect>
                                  </p:childTnLst>
                                </p:cTn>
                              </p:par>
                            </p:childTnLst>
                          </p:cTn>
                        </p:par>
                        <p:par>
                          <p:cTn id="92" fill="hold">
                            <p:stCondLst>
                              <p:cond delay="6600"/>
                            </p:stCondLst>
                            <p:childTnLst>
                              <p:par>
                                <p:cTn id="93" presetID="22" presetClass="entr" presetSubtype="4" repeatCount="0" fill="hold" grpId="0" nodeType="afterEffect">
                                  <p:stCondLst>
                                    <p:cond delay="0"/>
                                  </p:stCondLst>
                                  <p:childTnLst>
                                    <p:set>
                                      <p:cBhvr>
                                        <p:cTn id="94" dur="1" fill="hold">
                                          <p:stCondLst>
                                            <p:cond delay="0"/>
                                          </p:stCondLst>
                                        </p:cTn>
                                        <p:tgtEl>
                                          <p:spTgt spid="3">
                                            <p:graphicEl>
                                              <a:chart seriesIdx="-4" categoryIdx="21" bldStep="category"/>
                                            </p:graphicEl>
                                          </p:spTgt>
                                        </p:tgtEl>
                                        <p:attrNameLst>
                                          <p:attrName>style.visibility</p:attrName>
                                        </p:attrNameLst>
                                      </p:cBhvr>
                                      <p:to>
                                        <p:strVal val="visible"/>
                                      </p:to>
                                    </p:set>
                                    <p:animEffect transition="in" filter="wipe(down)">
                                      <p:cBhvr>
                                        <p:cTn id="95" dur="300"/>
                                        <p:tgtEl>
                                          <p:spTgt spid="3">
                                            <p:graphicEl>
                                              <a:chart seriesIdx="-4" categoryIdx="21" bldStep="category"/>
                                            </p:graphicEl>
                                          </p:spTgt>
                                        </p:tgtEl>
                                      </p:cBhvr>
                                    </p:animEffect>
                                  </p:childTnLst>
                                </p:cTn>
                              </p:par>
                            </p:childTnLst>
                          </p:cTn>
                        </p:par>
                        <p:par>
                          <p:cTn id="96" fill="hold">
                            <p:stCondLst>
                              <p:cond delay="6900"/>
                            </p:stCondLst>
                            <p:childTnLst>
                              <p:par>
                                <p:cTn id="97" presetID="22" presetClass="entr" presetSubtype="4" repeatCount="0" fill="hold" grpId="0" nodeType="afterEffect">
                                  <p:stCondLst>
                                    <p:cond delay="0"/>
                                  </p:stCondLst>
                                  <p:childTnLst>
                                    <p:set>
                                      <p:cBhvr>
                                        <p:cTn id="98" dur="1" fill="hold">
                                          <p:stCondLst>
                                            <p:cond delay="0"/>
                                          </p:stCondLst>
                                        </p:cTn>
                                        <p:tgtEl>
                                          <p:spTgt spid="3">
                                            <p:graphicEl>
                                              <a:chart seriesIdx="-4" categoryIdx="22" bldStep="category"/>
                                            </p:graphicEl>
                                          </p:spTgt>
                                        </p:tgtEl>
                                        <p:attrNameLst>
                                          <p:attrName>style.visibility</p:attrName>
                                        </p:attrNameLst>
                                      </p:cBhvr>
                                      <p:to>
                                        <p:strVal val="visible"/>
                                      </p:to>
                                    </p:set>
                                    <p:animEffect transition="in" filter="wipe(down)">
                                      <p:cBhvr>
                                        <p:cTn id="99" dur="300"/>
                                        <p:tgtEl>
                                          <p:spTgt spid="3">
                                            <p:graphicEl>
                                              <a:chart seriesIdx="-4" categoryIdx="22" bldStep="category"/>
                                            </p:graphicEl>
                                          </p:spTgt>
                                        </p:tgtEl>
                                      </p:cBhvr>
                                    </p:animEffect>
                                  </p:childTnLst>
                                </p:cTn>
                              </p:par>
                            </p:childTnLst>
                          </p:cTn>
                        </p:par>
                        <p:par>
                          <p:cTn id="100" fill="hold">
                            <p:stCondLst>
                              <p:cond delay="7200"/>
                            </p:stCondLst>
                            <p:childTnLst>
                              <p:par>
                                <p:cTn id="101" presetID="22" presetClass="entr" presetSubtype="4" repeatCount="0" fill="hold" grpId="0" nodeType="afterEffect">
                                  <p:stCondLst>
                                    <p:cond delay="0"/>
                                  </p:stCondLst>
                                  <p:childTnLst>
                                    <p:set>
                                      <p:cBhvr>
                                        <p:cTn id="102" dur="1" fill="hold">
                                          <p:stCondLst>
                                            <p:cond delay="0"/>
                                          </p:stCondLst>
                                        </p:cTn>
                                        <p:tgtEl>
                                          <p:spTgt spid="3">
                                            <p:graphicEl>
                                              <a:chart seriesIdx="-4" categoryIdx="23" bldStep="category"/>
                                            </p:graphicEl>
                                          </p:spTgt>
                                        </p:tgtEl>
                                        <p:attrNameLst>
                                          <p:attrName>style.visibility</p:attrName>
                                        </p:attrNameLst>
                                      </p:cBhvr>
                                      <p:to>
                                        <p:strVal val="visible"/>
                                      </p:to>
                                    </p:set>
                                    <p:animEffect transition="in" filter="wipe(down)">
                                      <p:cBhvr>
                                        <p:cTn id="103" dur="300"/>
                                        <p:tgtEl>
                                          <p:spTgt spid="3">
                                            <p:graphicEl>
                                              <a:chart seriesIdx="-4" categoryIdx="2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category"/>
        </p:bldSub>
      </p:bldGraphic>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6">
    <p:spTree>
      <p:nvGrpSpPr>
        <p:cNvPr id="1" name=""/>
        <p:cNvGrpSpPr/>
        <p:nvPr/>
      </p:nvGrpSpPr>
      <p:grpSpPr>
        <a:xfrm>
          <a:off x="0" y="0"/>
          <a:ext cx="0" cy="0"/>
          <a:chOff x="0" y="0"/>
          <a:chExt cx="0" cy="0"/>
        </a:xfrm>
      </p:grpSpPr>
      <p:grpSp>
        <p:nvGrpSpPr>
          <p:cNvPr id="4" name="Group 35">
            <a:extLst>
              <a:ext uri="{FF2B5EF4-FFF2-40B4-BE49-F238E27FC236}">
                <a16:creationId xmlns:a16="http://schemas.microsoft.com/office/drawing/2014/main" id="{F49FFC1C-3741-4844-8C3F-E4F557524424}"/>
              </a:ext>
            </a:extLst>
          </p:cNvPr>
          <p:cNvGrpSpPr/>
          <p:nvPr userDrawn="1"/>
        </p:nvGrpSpPr>
        <p:grpSpPr>
          <a:xfrm>
            <a:off x="-6583" y="-3"/>
            <a:ext cx="12302859" cy="6858003"/>
            <a:chOff x="-6566" y="-2"/>
            <a:chExt cx="12269309" cy="6858002"/>
          </a:xfrm>
        </p:grpSpPr>
        <p:sp>
          <p:nvSpPr>
            <p:cNvPr id="5" name="Rectangle 36" hidden="1">
              <a:extLst>
                <a:ext uri="{FF2B5EF4-FFF2-40B4-BE49-F238E27FC236}">
                  <a16:creationId xmlns:a16="http://schemas.microsoft.com/office/drawing/2014/main" id="{0BD74276-8ED2-4824-9998-0BAA3955CD95}"/>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6" name="Group 37" hidden="1">
              <a:extLst>
                <a:ext uri="{FF2B5EF4-FFF2-40B4-BE49-F238E27FC236}">
                  <a16:creationId xmlns:a16="http://schemas.microsoft.com/office/drawing/2014/main" id="{978F2107-068F-4327-9136-6EB3073A4403}"/>
                </a:ext>
              </a:extLst>
            </p:cNvPr>
            <p:cNvGrpSpPr/>
            <p:nvPr userDrawn="1"/>
          </p:nvGrpSpPr>
          <p:grpSpPr>
            <a:xfrm>
              <a:off x="442260" y="3456849"/>
              <a:ext cx="11820483" cy="2970388"/>
              <a:chOff x="442260" y="3600153"/>
              <a:chExt cx="11820483" cy="2970388"/>
            </a:xfrm>
          </p:grpSpPr>
          <p:cxnSp>
            <p:nvCxnSpPr>
              <p:cNvPr id="7" name="Straight Connector 38">
                <a:extLst>
                  <a:ext uri="{FF2B5EF4-FFF2-40B4-BE49-F238E27FC236}">
                    <a16:creationId xmlns:a16="http://schemas.microsoft.com/office/drawing/2014/main" id="{B5909EFF-FFE7-4DCA-BB35-2930538F8575}"/>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8" name="Straight Connector 39">
                <a:extLst>
                  <a:ext uri="{FF2B5EF4-FFF2-40B4-BE49-F238E27FC236}">
                    <a16:creationId xmlns:a16="http://schemas.microsoft.com/office/drawing/2014/main" id="{BBF66BD5-8EBB-4321-AEA7-778A769BCD0F}"/>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40">
                <a:extLst>
                  <a:ext uri="{FF2B5EF4-FFF2-40B4-BE49-F238E27FC236}">
                    <a16:creationId xmlns:a16="http://schemas.microsoft.com/office/drawing/2014/main" id="{B6105F55-6F73-4EAC-A6FE-341C1EDD082D}"/>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1">
                <a:extLst>
                  <a:ext uri="{FF2B5EF4-FFF2-40B4-BE49-F238E27FC236}">
                    <a16:creationId xmlns:a16="http://schemas.microsoft.com/office/drawing/2014/main" id="{231C4A1D-0D18-4C45-8CD2-9B482D211697}"/>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2">
                <a:extLst>
                  <a:ext uri="{FF2B5EF4-FFF2-40B4-BE49-F238E27FC236}">
                    <a16:creationId xmlns:a16="http://schemas.microsoft.com/office/drawing/2014/main" id="{887B699A-26D9-4993-847C-C919922EE7EC}"/>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3">
                <a:extLst>
                  <a:ext uri="{FF2B5EF4-FFF2-40B4-BE49-F238E27FC236}">
                    <a16:creationId xmlns:a16="http://schemas.microsoft.com/office/drawing/2014/main" id="{2861B340-F5C1-4BA1-BA98-8D650473066B}"/>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4">
                <a:extLst>
                  <a:ext uri="{FF2B5EF4-FFF2-40B4-BE49-F238E27FC236}">
                    <a16:creationId xmlns:a16="http://schemas.microsoft.com/office/drawing/2014/main" id="{C3568F9F-131F-4452-A304-F5E5399BCD8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5">
                <a:extLst>
                  <a:ext uri="{FF2B5EF4-FFF2-40B4-BE49-F238E27FC236}">
                    <a16:creationId xmlns:a16="http://schemas.microsoft.com/office/drawing/2014/main" id="{CF836D01-B716-45B7-86B0-7412F0310BC3}"/>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6">
                <a:extLst>
                  <a:ext uri="{FF2B5EF4-FFF2-40B4-BE49-F238E27FC236}">
                    <a16:creationId xmlns:a16="http://schemas.microsoft.com/office/drawing/2014/main" id="{456D7560-3022-407D-A56A-387D1CF7CBBE}"/>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7">
                <a:extLst>
                  <a:ext uri="{FF2B5EF4-FFF2-40B4-BE49-F238E27FC236}">
                    <a16:creationId xmlns:a16="http://schemas.microsoft.com/office/drawing/2014/main" id="{C7A0A529-063D-45DD-8385-C74DBDC59E7E}"/>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8">
                <a:extLst>
                  <a:ext uri="{FF2B5EF4-FFF2-40B4-BE49-F238E27FC236}">
                    <a16:creationId xmlns:a16="http://schemas.microsoft.com/office/drawing/2014/main" id="{A931E34D-B55F-40AD-83AF-7163B7D714F7}"/>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9">
                <a:extLst>
                  <a:ext uri="{FF2B5EF4-FFF2-40B4-BE49-F238E27FC236}">
                    <a16:creationId xmlns:a16="http://schemas.microsoft.com/office/drawing/2014/main" id="{85C0AB43-36CD-4E1C-BBD6-F6E40C7E2D07}"/>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50">
                <a:extLst>
                  <a:ext uri="{FF2B5EF4-FFF2-40B4-BE49-F238E27FC236}">
                    <a16:creationId xmlns:a16="http://schemas.microsoft.com/office/drawing/2014/main" id="{78CD91FC-28C9-4AC7-87D2-3236ADA79432}"/>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1">
                <a:extLst>
                  <a:ext uri="{FF2B5EF4-FFF2-40B4-BE49-F238E27FC236}">
                    <a16:creationId xmlns:a16="http://schemas.microsoft.com/office/drawing/2014/main" id="{43CC5094-48A5-4786-A10E-9CE8FDA8F34F}"/>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2">
                <a:extLst>
                  <a:ext uri="{FF2B5EF4-FFF2-40B4-BE49-F238E27FC236}">
                    <a16:creationId xmlns:a16="http://schemas.microsoft.com/office/drawing/2014/main" id="{B1CF75A4-9F1F-48F6-AFDA-C7897F2C1B55}"/>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3">
                <a:extLst>
                  <a:ext uri="{FF2B5EF4-FFF2-40B4-BE49-F238E27FC236}">
                    <a16:creationId xmlns:a16="http://schemas.microsoft.com/office/drawing/2014/main" id="{D8B3EC32-3BCC-4CF3-A8AB-D5695C387FB1}"/>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4">
                <a:extLst>
                  <a:ext uri="{FF2B5EF4-FFF2-40B4-BE49-F238E27FC236}">
                    <a16:creationId xmlns:a16="http://schemas.microsoft.com/office/drawing/2014/main" id="{646D2636-826F-4188-AECD-8E9F547C330E}"/>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5">
                <a:extLst>
                  <a:ext uri="{FF2B5EF4-FFF2-40B4-BE49-F238E27FC236}">
                    <a16:creationId xmlns:a16="http://schemas.microsoft.com/office/drawing/2014/main" id="{D5190618-4665-4F2E-8844-020AD30239F6}"/>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6">
                <a:extLst>
                  <a:ext uri="{FF2B5EF4-FFF2-40B4-BE49-F238E27FC236}">
                    <a16:creationId xmlns:a16="http://schemas.microsoft.com/office/drawing/2014/main" id="{E501E497-7672-440E-967B-911C1D6B4B10}"/>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7">
                <a:extLst>
                  <a:ext uri="{FF2B5EF4-FFF2-40B4-BE49-F238E27FC236}">
                    <a16:creationId xmlns:a16="http://schemas.microsoft.com/office/drawing/2014/main" id="{8A688C29-83E0-4CC9-A8C5-B6B30A57710C}"/>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8">
                <a:extLst>
                  <a:ext uri="{FF2B5EF4-FFF2-40B4-BE49-F238E27FC236}">
                    <a16:creationId xmlns:a16="http://schemas.microsoft.com/office/drawing/2014/main" id="{8D3348AE-2C08-472A-92E4-12BF79B738D1}"/>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9">
                <a:extLst>
                  <a:ext uri="{FF2B5EF4-FFF2-40B4-BE49-F238E27FC236}">
                    <a16:creationId xmlns:a16="http://schemas.microsoft.com/office/drawing/2014/main" id="{D93531AE-9D57-49CA-BC46-F7384685F786}"/>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60">
                <a:extLst>
                  <a:ext uri="{FF2B5EF4-FFF2-40B4-BE49-F238E27FC236}">
                    <a16:creationId xmlns:a16="http://schemas.microsoft.com/office/drawing/2014/main" id="{6130565B-76F2-434C-8896-54E337D6B462}"/>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1">
                <a:extLst>
                  <a:ext uri="{FF2B5EF4-FFF2-40B4-BE49-F238E27FC236}">
                    <a16:creationId xmlns:a16="http://schemas.microsoft.com/office/drawing/2014/main" id="{A0D45B84-40CC-46CF-ACE4-C3A1732817B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07D574C9-96B2-42EF-A9BC-D62E458D5C9F}"/>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3" name="Content Placeholder 2">
            <a:extLst>
              <a:ext uri="{FF2B5EF4-FFF2-40B4-BE49-F238E27FC236}">
                <a16:creationId xmlns:a16="http://schemas.microsoft.com/office/drawing/2014/main" id="{3B009754-3A1E-461E-B289-FE7FC85C2E42}"/>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Tree>
    <p:extLst>
      <p:ext uri="{BB962C8B-B14F-4D97-AF65-F5344CB8AC3E}">
        <p14:creationId xmlns:p14="http://schemas.microsoft.com/office/powerpoint/2010/main" val="123547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RK7">
    <p:spTree>
      <p:nvGrpSpPr>
        <p:cNvPr id="1" name=""/>
        <p:cNvGrpSpPr/>
        <p:nvPr/>
      </p:nvGrpSpPr>
      <p:grpSpPr>
        <a:xfrm>
          <a:off x="0" y="0"/>
          <a:ext cx="0" cy="0"/>
          <a:chOff x="0" y="0"/>
          <a:chExt cx="0" cy="0"/>
        </a:xfrm>
      </p:grpSpPr>
      <p:grpSp>
        <p:nvGrpSpPr>
          <p:cNvPr id="5" name="Group 35">
            <a:extLst>
              <a:ext uri="{FF2B5EF4-FFF2-40B4-BE49-F238E27FC236}">
                <a16:creationId xmlns:a16="http://schemas.microsoft.com/office/drawing/2014/main" id="{15C1165B-50AC-46F5-B945-37FE6AF1F392}"/>
              </a:ext>
            </a:extLst>
          </p:cNvPr>
          <p:cNvGrpSpPr/>
          <p:nvPr userDrawn="1"/>
        </p:nvGrpSpPr>
        <p:grpSpPr>
          <a:xfrm>
            <a:off x="-6583" y="-3"/>
            <a:ext cx="12302859" cy="6858003"/>
            <a:chOff x="-6566" y="-2"/>
            <a:chExt cx="12269309" cy="6858002"/>
          </a:xfrm>
        </p:grpSpPr>
        <p:sp>
          <p:nvSpPr>
            <p:cNvPr id="6" name="Rectangle 36" hidden="1">
              <a:extLst>
                <a:ext uri="{FF2B5EF4-FFF2-40B4-BE49-F238E27FC236}">
                  <a16:creationId xmlns:a16="http://schemas.microsoft.com/office/drawing/2014/main" id="{EA24BE63-1E38-4FA8-B27E-7568D000D456}"/>
                </a:ext>
              </a:extLst>
            </p:cNvPr>
            <p:cNvSpPr/>
            <p:nvPr userDrawn="1"/>
          </p:nvSpPr>
          <p:spPr>
            <a:xfrm>
              <a:off x="-6566" y="-2"/>
              <a:ext cx="12198565" cy="6858002"/>
            </a:xfrm>
            <a:prstGeom prst="rect">
              <a:avLst/>
            </a:prstGeom>
            <a:solidFill>
              <a:srgbClr val="003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02" dirty="0"/>
            </a:p>
          </p:txBody>
        </p:sp>
        <p:grpSp>
          <p:nvGrpSpPr>
            <p:cNvPr id="7" name="Group 37" hidden="1">
              <a:extLst>
                <a:ext uri="{FF2B5EF4-FFF2-40B4-BE49-F238E27FC236}">
                  <a16:creationId xmlns:a16="http://schemas.microsoft.com/office/drawing/2014/main" id="{D4DAB8E7-6AD7-4E3B-87D7-9C92D704A0D5}"/>
                </a:ext>
              </a:extLst>
            </p:cNvPr>
            <p:cNvGrpSpPr/>
            <p:nvPr userDrawn="1"/>
          </p:nvGrpSpPr>
          <p:grpSpPr>
            <a:xfrm>
              <a:off x="442260" y="3456849"/>
              <a:ext cx="11820483" cy="2970388"/>
              <a:chOff x="442260" y="3600153"/>
              <a:chExt cx="11820483" cy="2970388"/>
            </a:xfrm>
          </p:grpSpPr>
          <p:cxnSp>
            <p:nvCxnSpPr>
              <p:cNvPr id="8" name="Straight Connector 38">
                <a:extLst>
                  <a:ext uri="{FF2B5EF4-FFF2-40B4-BE49-F238E27FC236}">
                    <a16:creationId xmlns:a16="http://schemas.microsoft.com/office/drawing/2014/main" id="{0F24E6D8-B4AC-477C-A584-BF9803AD059A}"/>
                  </a:ext>
                </a:extLst>
              </p:cNvPr>
              <p:cNvCxnSpPr/>
              <p:nvPr userDrawn="1"/>
            </p:nvCxnSpPr>
            <p:spPr>
              <a:xfrm flipV="1">
                <a:off x="930228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9" name="Straight Connector 39">
                <a:extLst>
                  <a:ext uri="{FF2B5EF4-FFF2-40B4-BE49-F238E27FC236}">
                    <a16:creationId xmlns:a16="http://schemas.microsoft.com/office/drawing/2014/main" id="{2AFEE107-23D8-49B8-B87B-287A589B06A3}"/>
                  </a:ext>
                </a:extLst>
              </p:cNvPr>
              <p:cNvCxnSpPr/>
              <p:nvPr userDrawn="1"/>
            </p:nvCxnSpPr>
            <p:spPr>
              <a:xfrm flipV="1">
                <a:off x="877305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0" name="Straight Connector 40">
                <a:extLst>
                  <a:ext uri="{FF2B5EF4-FFF2-40B4-BE49-F238E27FC236}">
                    <a16:creationId xmlns:a16="http://schemas.microsoft.com/office/drawing/2014/main" id="{FC46F22B-8D16-44B9-B078-5202FAD5506C}"/>
                  </a:ext>
                </a:extLst>
              </p:cNvPr>
              <p:cNvCxnSpPr/>
              <p:nvPr userDrawn="1"/>
            </p:nvCxnSpPr>
            <p:spPr>
              <a:xfrm flipV="1">
                <a:off x="8235524"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1" name="Straight Connector 41">
                <a:extLst>
                  <a:ext uri="{FF2B5EF4-FFF2-40B4-BE49-F238E27FC236}">
                    <a16:creationId xmlns:a16="http://schemas.microsoft.com/office/drawing/2014/main" id="{84F40097-447D-4345-A231-8E06B5113DAF}"/>
                  </a:ext>
                </a:extLst>
              </p:cNvPr>
              <p:cNvCxnSpPr/>
              <p:nvPr userDrawn="1"/>
            </p:nvCxnSpPr>
            <p:spPr>
              <a:xfrm flipV="1">
                <a:off x="78660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2" name="Straight Connector 42">
                <a:extLst>
                  <a:ext uri="{FF2B5EF4-FFF2-40B4-BE49-F238E27FC236}">
                    <a16:creationId xmlns:a16="http://schemas.microsoft.com/office/drawing/2014/main" id="{42254BF6-C2FE-484E-B8E5-A5FB6CAE68DA}"/>
                  </a:ext>
                </a:extLst>
              </p:cNvPr>
              <p:cNvCxnSpPr/>
              <p:nvPr userDrawn="1"/>
            </p:nvCxnSpPr>
            <p:spPr>
              <a:xfrm flipV="1">
                <a:off x="7498863"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3" name="Straight Connector 43">
                <a:extLst>
                  <a:ext uri="{FF2B5EF4-FFF2-40B4-BE49-F238E27FC236}">
                    <a16:creationId xmlns:a16="http://schemas.microsoft.com/office/drawing/2014/main" id="{E5B7F90F-FC2C-4515-8D32-89F631EBA147}"/>
                  </a:ext>
                </a:extLst>
              </p:cNvPr>
              <p:cNvCxnSpPr/>
              <p:nvPr userDrawn="1"/>
            </p:nvCxnSpPr>
            <p:spPr>
              <a:xfrm flipV="1">
                <a:off x="7127208"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4" name="Straight Connector 44">
                <a:extLst>
                  <a:ext uri="{FF2B5EF4-FFF2-40B4-BE49-F238E27FC236}">
                    <a16:creationId xmlns:a16="http://schemas.microsoft.com/office/drawing/2014/main" id="{E99345B2-5577-4798-8DBC-A8040E1C170C}"/>
                  </a:ext>
                </a:extLst>
              </p:cNvPr>
              <p:cNvCxnSpPr/>
              <p:nvPr userDrawn="1"/>
            </p:nvCxnSpPr>
            <p:spPr>
              <a:xfrm flipV="1">
                <a:off x="675865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5" name="Straight Connector 45">
                <a:extLst>
                  <a:ext uri="{FF2B5EF4-FFF2-40B4-BE49-F238E27FC236}">
                    <a16:creationId xmlns:a16="http://schemas.microsoft.com/office/drawing/2014/main" id="{F327189C-9AB2-4BE4-BEFF-13F4E1778D06}"/>
                  </a:ext>
                </a:extLst>
              </p:cNvPr>
              <p:cNvCxnSpPr/>
              <p:nvPr userDrawn="1"/>
            </p:nvCxnSpPr>
            <p:spPr>
              <a:xfrm flipV="1">
                <a:off x="638946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6" name="Straight Connector 46">
                <a:extLst>
                  <a:ext uri="{FF2B5EF4-FFF2-40B4-BE49-F238E27FC236}">
                    <a16:creationId xmlns:a16="http://schemas.microsoft.com/office/drawing/2014/main" id="{7F11114A-60DF-4358-A694-BB4FEEA2A6C7}"/>
                  </a:ext>
                </a:extLst>
              </p:cNvPr>
              <p:cNvCxnSpPr/>
              <p:nvPr userDrawn="1"/>
            </p:nvCxnSpPr>
            <p:spPr>
              <a:xfrm flipV="1">
                <a:off x="6009868" y="3607282"/>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7" name="Straight Connector 47">
                <a:extLst>
                  <a:ext uri="{FF2B5EF4-FFF2-40B4-BE49-F238E27FC236}">
                    <a16:creationId xmlns:a16="http://schemas.microsoft.com/office/drawing/2014/main" id="{A23FCE7B-565B-4C89-BB57-1638682A4280}"/>
                  </a:ext>
                </a:extLst>
              </p:cNvPr>
              <p:cNvCxnSpPr/>
              <p:nvPr userDrawn="1"/>
            </p:nvCxnSpPr>
            <p:spPr>
              <a:xfrm flipV="1">
                <a:off x="56439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8" name="Straight Connector 48">
                <a:extLst>
                  <a:ext uri="{FF2B5EF4-FFF2-40B4-BE49-F238E27FC236}">
                    <a16:creationId xmlns:a16="http://schemas.microsoft.com/office/drawing/2014/main" id="{0E2613AD-9079-429A-BC7D-F00A04FEFC83}"/>
                  </a:ext>
                </a:extLst>
              </p:cNvPr>
              <p:cNvCxnSpPr/>
              <p:nvPr userDrawn="1"/>
            </p:nvCxnSpPr>
            <p:spPr>
              <a:xfrm flipV="1">
                <a:off x="5269261"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19" name="Straight Connector 49">
                <a:extLst>
                  <a:ext uri="{FF2B5EF4-FFF2-40B4-BE49-F238E27FC236}">
                    <a16:creationId xmlns:a16="http://schemas.microsoft.com/office/drawing/2014/main" id="{D8432CDA-98D7-4A05-A0F3-EDA2D11BC74F}"/>
                  </a:ext>
                </a:extLst>
              </p:cNvPr>
              <p:cNvCxnSpPr/>
              <p:nvPr userDrawn="1"/>
            </p:nvCxnSpPr>
            <p:spPr>
              <a:xfrm flipV="1">
                <a:off x="48896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0" name="Straight Connector 50">
                <a:extLst>
                  <a:ext uri="{FF2B5EF4-FFF2-40B4-BE49-F238E27FC236}">
                    <a16:creationId xmlns:a16="http://schemas.microsoft.com/office/drawing/2014/main" id="{9E761685-9937-4475-8FEE-7B969A517733}"/>
                  </a:ext>
                </a:extLst>
              </p:cNvPr>
              <p:cNvCxnSpPr/>
              <p:nvPr userDrawn="1"/>
            </p:nvCxnSpPr>
            <p:spPr>
              <a:xfrm flipV="1">
                <a:off x="452332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504C3711-C622-42DC-9899-B3858E082F8D}"/>
                  </a:ext>
                </a:extLst>
              </p:cNvPr>
              <p:cNvCxnSpPr/>
              <p:nvPr userDrawn="1"/>
            </p:nvCxnSpPr>
            <p:spPr>
              <a:xfrm flipV="1">
                <a:off x="415592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2" name="Straight Connector 52">
                <a:extLst>
                  <a:ext uri="{FF2B5EF4-FFF2-40B4-BE49-F238E27FC236}">
                    <a16:creationId xmlns:a16="http://schemas.microsoft.com/office/drawing/2014/main" id="{1A83ECB3-AA6D-4F83-A917-59F1F3CAF53A}"/>
                  </a:ext>
                </a:extLst>
              </p:cNvPr>
              <p:cNvCxnSpPr/>
              <p:nvPr userDrawn="1"/>
            </p:nvCxnSpPr>
            <p:spPr>
              <a:xfrm flipV="1">
                <a:off x="3786582"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3" name="Straight Connector 53">
                <a:extLst>
                  <a:ext uri="{FF2B5EF4-FFF2-40B4-BE49-F238E27FC236}">
                    <a16:creationId xmlns:a16="http://schemas.microsoft.com/office/drawing/2014/main" id="{3375B322-614F-48CD-9559-DDABC5D9313C}"/>
                  </a:ext>
                </a:extLst>
              </p:cNvPr>
              <p:cNvCxnSpPr/>
              <p:nvPr userDrawn="1"/>
            </p:nvCxnSpPr>
            <p:spPr>
              <a:xfrm flipV="1">
                <a:off x="342049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4" name="Straight Connector 54">
                <a:extLst>
                  <a:ext uri="{FF2B5EF4-FFF2-40B4-BE49-F238E27FC236}">
                    <a16:creationId xmlns:a16="http://schemas.microsoft.com/office/drawing/2014/main" id="{B19264DC-7279-4EAE-9B3E-6C1ADC0DB8DF}"/>
                  </a:ext>
                </a:extLst>
              </p:cNvPr>
              <p:cNvCxnSpPr/>
              <p:nvPr userDrawn="1"/>
            </p:nvCxnSpPr>
            <p:spPr>
              <a:xfrm flipV="1">
                <a:off x="305109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5" name="Straight Connector 55">
                <a:extLst>
                  <a:ext uri="{FF2B5EF4-FFF2-40B4-BE49-F238E27FC236}">
                    <a16:creationId xmlns:a16="http://schemas.microsoft.com/office/drawing/2014/main" id="{785CCA65-BECC-4A15-B2F7-9CCF558B8165}"/>
                  </a:ext>
                </a:extLst>
              </p:cNvPr>
              <p:cNvCxnSpPr/>
              <p:nvPr userDrawn="1"/>
            </p:nvCxnSpPr>
            <p:spPr>
              <a:xfrm flipV="1">
                <a:off x="2674287"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6" name="Straight Connector 56">
                <a:extLst>
                  <a:ext uri="{FF2B5EF4-FFF2-40B4-BE49-F238E27FC236}">
                    <a16:creationId xmlns:a16="http://schemas.microsoft.com/office/drawing/2014/main" id="{7CC1776D-4ADE-4C0C-965F-79108AEEF1BC}"/>
                  </a:ext>
                </a:extLst>
              </p:cNvPr>
              <p:cNvCxnSpPr/>
              <p:nvPr userDrawn="1"/>
            </p:nvCxnSpPr>
            <p:spPr>
              <a:xfrm flipV="1">
                <a:off x="230853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7" name="Straight Connector 57">
                <a:extLst>
                  <a:ext uri="{FF2B5EF4-FFF2-40B4-BE49-F238E27FC236}">
                    <a16:creationId xmlns:a16="http://schemas.microsoft.com/office/drawing/2014/main" id="{B55C28CF-9862-488A-8C81-3050036A705D}"/>
                  </a:ext>
                </a:extLst>
              </p:cNvPr>
              <p:cNvCxnSpPr/>
              <p:nvPr userDrawn="1"/>
            </p:nvCxnSpPr>
            <p:spPr>
              <a:xfrm flipV="1">
                <a:off x="193107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8" name="Straight Connector 58">
                <a:extLst>
                  <a:ext uri="{FF2B5EF4-FFF2-40B4-BE49-F238E27FC236}">
                    <a16:creationId xmlns:a16="http://schemas.microsoft.com/office/drawing/2014/main" id="{21D5562D-7135-49BA-B33A-8426A8A0AD75}"/>
                  </a:ext>
                </a:extLst>
              </p:cNvPr>
              <p:cNvCxnSpPr/>
              <p:nvPr userDrawn="1"/>
            </p:nvCxnSpPr>
            <p:spPr>
              <a:xfrm flipV="1">
                <a:off x="1558445"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29" name="Straight Connector 59">
                <a:extLst>
                  <a:ext uri="{FF2B5EF4-FFF2-40B4-BE49-F238E27FC236}">
                    <a16:creationId xmlns:a16="http://schemas.microsoft.com/office/drawing/2014/main" id="{F39A28E8-9029-4984-AFC2-3FD4EEC51BA7}"/>
                  </a:ext>
                </a:extLst>
              </p:cNvPr>
              <p:cNvCxnSpPr/>
              <p:nvPr userDrawn="1"/>
            </p:nvCxnSpPr>
            <p:spPr>
              <a:xfrm flipV="1">
                <a:off x="1188389"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0" name="Straight Connector 60">
                <a:extLst>
                  <a:ext uri="{FF2B5EF4-FFF2-40B4-BE49-F238E27FC236}">
                    <a16:creationId xmlns:a16="http://schemas.microsoft.com/office/drawing/2014/main" id="{15D4F68C-30B2-45C2-BDD1-B6EBEE511F2B}"/>
                  </a:ext>
                </a:extLst>
              </p:cNvPr>
              <p:cNvCxnSpPr/>
              <p:nvPr userDrawn="1"/>
            </p:nvCxnSpPr>
            <p:spPr>
              <a:xfrm flipV="1">
                <a:off x="814086"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cxnSp>
            <p:nvCxnSpPr>
              <p:cNvPr id="31" name="Straight Connector 61">
                <a:extLst>
                  <a:ext uri="{FF2B5EF4-FFF2-40B4-BE49-F238E27FC236}">
                    <a16:creationId xmlns:a16="http://schemas.microsoft.com/office/drawing/2014/main" id="{051ED23E-8584-4999-8EC5-84277C9290D3}"/>
                  </a:ext>
                </a:extLst>
              </p:cNvPr>
              <p:cNvCxnSpPr/>
              <p:nvPr userDrawn="1"/>
            </p:nvCxnSpPr>
            <p:spPr>
              <a:xfrm flipV="1">
                <a:off x="442260" y="3600153"/>
                <a:ext cx="2960458" cy="2963259"/>
              </a:xfrm>
              <a:prstGeom prst="line">
                <a:avLst/>
              </a:prstGeom>
              <a:ln w="1270">
                <a:gradFill>
                  <a:gsLst>
                    <a:gs pos="89000">
                      <a:srgbClr val="003249">
                        <a:alpha val="0"/>
                      </a:srgbClr>
                    </a:gs>
                    <a:gs pos="0">
                      <a:srgbClr val="335E6F"/>
                    </a:gs>
                  </a:gsLst>
                  <a:lin ang="2700000" scaled="0"/>
                </a:gradFill>
              </a:ln>
            </p:spPr>
            <p:style>
              <a:lnRef idx="1">
                <a:schemeClr val="accent1"/>
              </a:lnRef>
              <a:fillRef idx="0">
                <a:schemeClr val="accent1"/>
              </a:fillRef>
              <a:effectRef idx="0">
                <a:schemeClr val="accent1"/>
              </a:effectRef>
              <a:fontRef idx="minor">
                <a:schemeClr val="tx1"/>
              </a:fontRef>
            </p:style>
          </p:cxnSp>
        </p:grpSp>
      </p:grpSp>
      <p:sp>
        <p:nvSpPr>
          <p:cNvPr id="2" name="Titolo 1">
            <a:extLst>
              <a:ext uri="{FF2B5EF4-FFF2-40B4-BE49-F238E27FC236}">
                <a16:creationId xmlns:a16="http://schemas.microsoft.com/office/drawing/2014/main" id="{94A4DDCC-9F42-4948-9645-E86435B98BA5}"/>
              </a:ext>
            </a:extLst>
          </p:cNvPr>
          <p:cNvSpPr>
            <a:spLocks noGrp="1"/>
          </p:cNvSpPr>
          <p:nvPr>
            <p:ph type="title" hasCustomPrompt="1"/>
          </p:nvPr>
        </p:nvSpPr>
        <p:spPr/>
        <p:txBody>
          <a:bodyPr/>
          <a:lstStyle/>
          <a:p>
            <a:r>
              <a:rPr lang="en-GB" altLang="en-US" noProof="0" dirty="0"/>
              <a:t>CLICK TO EDIT MASTER TITLE STYLE</a:t>
            </a:r>
            <a:endParaRPr lang="en-GB" noProof="0" dirty="0"/>
          </a:p>
        </p:txBody>
      </p:sp>
      <p:sp>
        <p:nvSpPr>
          <p:cNvPr id="4" name="Content Placeholder 2">
            <a:extLst>
              <a:ext uri="{FF2B5EF4-FFF2-40B4-BE49-F238E27FC236}">
                <a16:creationId xmlns:a16="http://schemas.microsoft.com/office/drawing/2014/main" id="{E06FD5EE-114E-4722-B4F2-F97B4E5BFF1B}"/>
              </a:ext>
            </a:extLst>
          </p:cNvPr>
          <p:cNvSpPr>
            <a:spLocks noGrp="1"/>
          </p:cNvSpPr>
          <p:nvPr>
            <p:ph idx="1"/>
          </p:nvPr>
        </p:nvSpPr>
        <p:spPr>
          <a:xfrm>
            <a:off x="218860" y="882000"/>
            <a:ext cx="11764800" cy="5328000"/>
          </a:xfrm>
        </p:spPr>
        <p:txBody>
          <a:bodyPr/>
          <a:lstStyle>
            <a:lvl1pPr>
              <a:defRPr sz="1800"/>
            </a:lvl1pPr>
            <a:lvl2pPr>
              <a:defRPr sz="1800"/>
            </a:lvl2pPr>
            <a:lvl3pPr>
              <a:defRPr sz="1800"/>
            </a:lvl3pPr>
            <a:lvl4pPr>
              <a:defRPr sz="1800"/>
            </a:lvl4pPr>
            <a:lvl5pPr>
              <a:defRPr sz="18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cxnSp>
        <p:nvCxnSpPr>
          <p:cNvPr id="33" name="Straight Connector 32">
            <a:extLst>
              <a:ext uri="{FF2B5EF4-FFF2-40B4-BE49-F238E27FC236}">
                <a16:creationId xmlns:a16="http://schemas.microsoft.com/office/drawing/2014/main" id="{46A4415C-3223-40AA-9C39-316146802F95}"/>
              </a:ext>
            </a:extLst>
          </p:cNvPr>
          <p:cNvCxnSpPr/>
          <p:nvPr userDrawn="1"/>
        </p:nvCxnSpPr>
        <p:spPr>
          <a:xfrm>
            <a:off x="218262" y="882193"/>
            <a:ext cx="117684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498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svg"/><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1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image" Target="../media/image5.svg"/><Relationship Id="rId2" Type="http://schemas.openxmlformats.org/officeDocument/2006/relationships/slideLayout" Target="../slideLayouts/slideLayout20.xml"/><Relationship Id="rId16" Type="http://schemas.openxmlformats.org/officeDocument/2006/relationships/image" Target="../media/image4.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13.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svg"/><Relationship Id="rId2" Type="http://schemas.openxmlformats.org/officeDocument/2006/relationships/theme" Target="../theme/theme4.xml"/><Relationship Id="rId1" Type="http://schemas.openxmlformats.org/officeDocument/2006/relationships/slideLayout" Target="../slideLayouts/slideLayout31.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53249"/>
        </a:solidFill>
        <a:effectLst/>
      </p:bgPr>
    </p:bg>
    <p:spTree>
      <p:nvGrpSpPr>
        <p:cNvPr id="1" name=""/>
        <p:cNvGrpSpPr/>
        <p:nvPr/>
      </p:nvGrpSpPr>
      <p:grpSpPr>
        <a:xfrm>
          <a:off x="0" y="0"/>
          <a:ext cx="0" cy="0"/>
          <a:chOff x="0" y="0"/>
          <a:chExt cx="0" cy="0"/>
        </a:xfrm>
      </p:grpSpPr>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pic>
        <p:nvPicPr>
          <p:cNvPr id="3" name="Picture 35" hidden="1">
            <a:extLst>
              <a:ext uri="{FF2B5EF4-FFF2-40B4-BE49-F238E27FC236}">
                <a16:creationId xmlns:a16="http://schemas.microsoft.com/office/drawing/2014/main" id="{C995CFAD-3BA1-4EC9-867D-60423D76AD7D}"/>
              </a:ext>
            </a:extLst>
          </p:cNvPr>
          <p:cNvPicPr>
            <a:picLocks noChangeAspect="1"/>
          </p:cNvPicPr>
          <p:nvPr userDrawn="1"/>
        </p:nvPicPr>
        <p:blipFill rotWithShape="1">
          <a:blip r:embed="rId19" cstate="email">
            <a:extLst>
              <a:ext uri="{28A0092B-C50C-407E-A947-70E740481C1C}">
                <a14:useLocalDpi xmlns:a14="http://schemas.microsoft.com/office/drawing/2010/main"/>
              </a:ext>
            </a:extLst>
          </a:blip>
          <a:srcRect/>
          <a:stretch/>
        </p:blipFill>
        <p:spPr>
          <a:xfrm>
            <a:off x="0" y="0"/>
            <a:ext cx="12225338" cy="6858000"/>
          </a:xfrm>
          <a:prstGeom prst="rect">
            <a:avLst/>
          </a:prstGeom>
        </p:spPr>
      </p:pic>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US" altLang="en-US" noProof="0"/>
              <a:t>Click to edit Master title style</a:t>
            </a:r>
            <a:endParaRPr lang="en-GB" noProof="0" dirty="0"/>
          </a:p>
        </p:txBody>
      </p:sp>
      <p:sp>
        <p:nvSpPr>
          <p:cNvPr id="72" name="Rectangle 2">
            <a:extLst>
              <a:ext uri="{FF2B5EF4-FFF2-40B4-BE49-F238E27FC236}">
                <a16:creationId xmlns:a16="http://schemas.microsoft.com/office/drawing/2014/main" id="{F152A04D-5063-4E95-9CB5-5C50E37A6E5E}"/>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endParaRPr lang="en-GB" altLang="en-US" noProof="0" dirty="0"/>
          </a:p>
        </p:txBody>
      </p:sp>
      <p:sp>
        <p:nvSpPr>
          <p:cNvPr id="39" name="Text Box 34"/>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6C34021B-66EB-9E45-8BD1-64D5855A5802}"/>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38" name="Straight Connector 37">
            <a:extLst>
              <a:ext uri="{FF2B5EF4-FFF2-40B4-BE49-F238E27FC236}">
                <a16:creationId xmlns:a16="http://schemas.microsoft.com/office/drawing/2014/main" id="{EE71E5B5-6921-4FB2-A9C4-9C2A029FF0B3}"/>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0" name="Picture 5">
            <a:extLst>
              <a:ext uri="{FF2B5EF4-FFF2-40B4-BE49-F238E27FC236}">
                <a16:creationId xmlns:a16="http://schemas.microsoft.com/office/drawing/2014/main" id="{7B88B654-6870-4EB8-A79A-306A0238640A}"/>
              </a:ext>
            </a:extLst>
          </p:cNvPr>
          <p:cNvPicPr>
            <a:picLocks/>
          </p:cNvPicPr>
          <p:nvPr userDrawn="1"/>
        </p:nvPicPr>
        <p:blipFill>
          <a:blip r:embed="rId21"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pic>
        <p:nvPicPr>
          <p:cNvPr id="63" name="Picture 62">
            <a:extLst>
              <a:ext uri="{FF2B5EF4-FFF2-40B4-BE49-F238E27FC236}">
                <a16:creationId xmlns:a16="http://schemas.microsoft.com/office/drawing/2014/main" id="{EBB965BA-5FAA-5543-9444-B14F3D19DD2B}"/>
              </a:ext>
            </a:extLst>
          </p:cNvPr>
          <p:cNvPicPr>
            <a:picLocks noChangeAspect="1"/>
          </p:cNvPicPr>
          <p:nvPr userDrawn="1"/>
        </p:nvPicPr>
        <p:blipFill>
          <a:blip r:embed="rId22">
            <a:extLst>
              <a:ext uri="{96DAC541-7B7A-43D3-8B79-37D633B846F1}">
                <asvg:svgBlip xmlns:asvg="http://schemas.microsoft.com/office/drawing/2016/SVG/main" r:embed="rId23"/>
              </a:ext>
            </a:extLst>
          </a:blip>
          <a:srcRect/>
          <a:stretch/>
        </p:blipFill>
        <p:spPr>
          <a:xfrm>
            <a:off x="0" y="6454225"/>
            <a:ext cx="10159937" cy="430721"/>
          </a:xfrm>
          <a:prstGeom prst="rect">
            <a:avLst/>
          </a:prstGeom>
        </p:spPr>
      </p:pic>
    </p:spTree>
  </p:cSld>
  <p:clrMap bg1="lt1" tx1="dk1" bg2="lt2" tx2="dk2" accent1="accent1" accent2="accent2" accent3="accent3" accent4="accent4" accent5="accent5" accent6="accent6" hlink="hlink" folHlink="folHlink"/>
  <p:sldLayoutIdLst>
    <p:sldLayoutId id="2147483929" r:id="rId1"/>
    <p:sldLayoutId id="2147483945" r:id="rId2"/>
    <p:sldLayoutId id="2147483974" r:id="rId3"/>
    <p:sldLayoutId id="2147483975" r:id="rId4"/>
    <p:sldLayoutId id="2147483973" r:id="rId5"/>
    <p:sldLayoutId id="2147483930" r:id="rId6"/>
    <p:sldLayoutId id="2147483931" r:id="rId7"/>
    <p:sldLayoutId id="2147483932" r:id="rId8"/>
    <p:sldLayoutId id="2147483933" r:id="rId9"/>
    <p:sldLayoutId id="2147483935" r:id="rId10"/>
    <p:sldLayoutId id="2147483936" r:id="rId11"/>
    <p:sldLayoutId id="2147483937" r:id="rId12"/>
    <p:sldLayoutId id="2147483938" r:id="rId13"/>
    <p:sldLayoutId id="2147483939" r:id="rId14"/>
    <p:sldLayoutId id="2147483946" r:id="rId15"/>
    <p:sldLayoutId id="2147483947" r:id="rId16"/>
    <p:sldLayoutId id="2147483977" r:id="rId17"/>
  </p:sldLayoutIdLst>
  <p:hf hdr="0" dt="0"/>
  <p:txStyles>
    <p:titleStyle>
      <a:lvl1pPr algn="l" rtl="0" eaLnBrk="1" fontAlgn="base" hangingPunct="1">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2122" b="1">
          <a:solidFill>
            <a:schemeClr val="bg1"/>
          </a:solidFill>
          <a:latin typeface="Verdana" pitchFamily="34" charset="0"/>
        </a:defRPr>
      </a:lvl2pPr>
      <a:lvl3pPr algn="l" rtl="0" eaLnBrk="1" fontAlgn="base" hangingPunct="1">
        <a:spcBef>
          <a:spcPct val="0"/>
        </a:spcBef>
        <a:spcAft>
          <a:spcPct val="0"/>
        </a:spcAft>
        <a:defRPr sz="2122" b="1">
          <a:solidFill>
            <a:schemeClr val="bg1"/>
          </a:solidFill>
          <a:latin typeface="Verdana" pitchFamily="34" charset="0"/>
        </a:defRPr>
      </a:lvl3pPr>
      <a:lvl4pPr algn="l" rtl="0" eaLnBrk="1" fontAlgn="base" hangingPunct="1">
        <a:spcBef>
          <a:spcPct val="0"/>
        </a:spcBef>
        <a:spcAft>
          <a:spcPct val="0"/>
        </a:spcAft>
        <a:defRPr sz="2122" b="1">
          <a:solidFill>
            <a:schemeClr val="bg1"/>
          </a:solidFill>
          <a:latin typeface="Verdana" pitchFamily="34" charset="0"/>
        </a:defRPr>
      </a:lvl4pPr>
      <a:lvl5pPr algn="l" rtl="0" eaLnBrk="1" fontAlgn="base" hangingPunct="1">
        <a:spcBef>
          <a:spcPct val="0"/>
        </a:spcBef>
        <a:spcAft>
          <a:spcPct val="0"/>
        </a:spcAft>
        <a:defRPr sz="2122" b="1">
          <a:solidFill>
            <a:schemeClr val="bg1"/>
          </a:solidFill>
          <a:latin typeface="Verdana" pitchFamily="34" charset="0"/>
        </a:defRPr>
      </a:lvl5pPr>
      <a:lvl6pPr marL="441015" algn="l" rtl="0" eaLnBrk="1" fontAlgn="base" hangingPunct="1">
        <a:spcBef>
          <a:spcPct val="0"/>
        </a:spcBef>
        <a:spcAft>
          <a:spcPct val="0"/>
        </a:spcAft>
        <a:defRPr sz="2122" b="1">
          <a:solidFill>
            <a:schemeClr val="bg1"/>
          </a:solidFill>
          <a:latin typeface="Verdana" pitchFamily="34" charset="0"/>
        </a:defRPr>
      </a:lvl6pPr>
      <a:lvl7pPr marL="882030" algn="l" rtl="0" eaLnBrk="1" fontAlgn="base" hangingPunct="1">
        <a:spcBef>
          <a:spcPct val="0"/>
        </a:spcBef>
        <a:spcAft>
          <a:spcPct val="0"/>
        </a:spcAft>
        <a:defRPr sz="2122" b="1">
          <a:solidFill>
            <a:schemeClr val="bg1"/>
          </a:solidFill>
          <a:latin typeface="Verdana" pitchFamily="34" charset="0"/>
        </a:defRPr>
      </a:lvl7pPr>
      <a:lvl8pPr marL="1323045" algn="l" rtl="0" eaLnBrk="1" fontAlgn="base" hangingPunct="1">
        <a:spcBef>
          <a:spcPct val="0"/>
        </a:spcBef>
        <a:spcAft>
          <a:spcPct val="0"/>
        </a:spcAft>
        <a:defRPr sz="2122" b="1">
          <a:solidFill>
            <a:schemeClr val="bg1"/>
          </a:solidFill>
          <a:latin typeface="Verdana" pitchFamily="34" charset="0"/>
        </a:defRPr>
      </a:lvl8pPr>
      <a:lvl9pPr marL="1764060" algn="l" rtl="0" eaLnBrk="1" fontAlgn="base" hangingPunct="1">
        <a:spcBef>
          <a:spcPct val="0"/>
        </a:spcBef>
        <a:spcAft>
          <a:spcPct val="0"/>
        </a:spcAft>
        <a:defRPr sz="2122" b="1">
          <a:solidFill>
            <a:schemeClr val="bg1"/>
          </a:solidFill>
          <a:latin typeface="Verdana" pitchFamily="34" charset="0"/>
        </a:defRPr>
      </a:lvl9pPr>
    </p:titleStyle>
    <p:body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6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pic>
        <p:nvPicPr>
          <p:cNvPr id="7" name="Picture 5">
            <a:extLst>
              <a:ext uri="{FF2B5EF4-FFF2-40B4-BE49-F238E27FC236}">
                <a16:creationId xmlns:a16="http://schemas.microsoft.com/office/drawing/2014/main" id="{109A9530-2671-487F-A9F5-FDB35D172B87}"/>
              </a:ext>
            </a:extLst>
          </p:cNvPr>
          <p:cNvPicPr>
            <a:picLocks/>
          </p:cNvPicPr>
          <p:nvPr userDrawn="1"/>
        </p:nvPicPr>
        <p:blipFill>
          <a:blip r:embed="rId3" cstate="email">
            <a:extLst>
              <a:ext uri="{28A0092B-C50C-407E-A947-70E740481C1C}">
                <a14:useLocalDpi xmlns:a14="http://schemas.microsoft.com/office/drawing/2010/main"/>
              </a:ext>
            </a:extLst>
          </a:blip>
          <a:stretch>
            <a:fillRect/>
          </a:stretch>
        </p:blipFill>
        <p:spPr>
          <a:xfrm>
            <a:off x="10342800" y="6584400"/>
            <a:ext cx="1638000" cy="104400"/>
          </a:xfrm>
          <a:prstGeom prst="rect">
            <a:avLst/>
          </a:prstGeom>
        </p:spPr>
      </p:pic>
      <p:sp>
        <p:nvSpPr>
          <p:cNvPr id="3" name="Text Box 34">
            <a:extLst>
              <a:ext uri="{FF2B5EF4-FFF2-40B4-BE49-F238E27FC236}">
                <a16:creationId xmlns:a16="http://schemas.microsoft.com/office/drawing/2014/main" id="{174566EC-B884-414A-9831-F2C2C01CAF72}"/>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62" name="Picture 61">
            <a:extLst>
              <a:ext uri="{FF2B5EF4-FFF2-40B4-BE49-F238E27FC236}">
                <a16:creationId xmlns:a16="http://schemas.microsoft.com/office/drawing/2014/main" id="{68673324-7E47-2849-ABFE-CFCE924180D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331489" y="-216085"/>
            <a:ext cx="2093892" cy="1314000"/>
          </a:xfrm>
          <a:prstGeom prst="rect">
            <a:avLst/>
          </a:prstGeom>
        </p:spPr>
      </p:pic>
      <p:cxnSp>
        <p:nvCxnSpPr>
          <p:cNvPr id="65" name="Straight Connector 64">
            <a:extLst>
              <a:ext uri="{FF2B5EF4-FFF2-40B4-BE49-F238E27FC236}">
                <a16:creationId xmlns:a16="http://schemas.microsoft.com/office/drawing/2014/main" id="{B6E905FD-56C1-4FF6-A433-C72EFE86E9E9}"/>
              </a:ext>
            </a:extLst>
          </p:cNvPr>
          <p:cNvCxnSpPr>
            <a:cxnSpLocks/>
          </p:cNvCxnSpPr>
          <p:nvPr userDrawn="1"/>
        </p:nvCxnSpPr>
        <p:spPr>
          <a:xfrm>
            <a:off x="221435" y="6422971"/>
            <a:ext cx="11736000"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EBB965BA-5FAA-5543-9444-B14F3D19DD2B}"/>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554798536"/>
      </p:ext>
    </p:extLst>
  </p:cSld>
  <p:clrMap bg1="lt1" tx1="dk1" bg2="lt2" tx2="dk2" accent1="accent1" accent2="accent2" accent3="accent3" accent4="accent4" accent5="accent5" accent6="accent6" hlink="hlink" folHlink="folHlink"/>
  <p:sldLayoutIdLst>
    <p:sldLayoutId id="2147483951" r:id="rId1"/>
  </p:sldLayoutIdLst>
  <p:hf sldNum="0" hdr="0" dt="0"/>
  <p:txStyles>
    <p:titleStyle>
      <a:lvl1pPr algn="just" rtl="0" fontAlgn="base">
        <a:spcBef>
          <a:spcPct val="0"/>
        </a:spcBef>
        <a:spcAft>
          <a:spcPct val="0"/>
        </a:spcAft>
        <a:defRPr lang="en-GB" sz="3000" b="1" dirty="0" smtClean="0">
          <a:solidFill>
            <a:schemeClr val="bg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1010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9600"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67" name="Text Box DG">
            <a:extLst>
              <a:ext uri="{FF2B5EF4-FFF2-40B4-BE49-F238E27FC236}">
                <a16:creationId xmlns:a16="http://schemas.microsoft.com/office/drawing/2014/main" id="{041D4B4D-8C28-4798-BDA6-9AF59297F358}"/>
              </a:ext>
            </a:extLst>
          </p:cNvPr>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sp>
        <p:nvSpPr>
          <p:cNvPr id="2" name="Text Box 34">
            <a:extLst>
              <a:ext uri="{FF2B5EF4-FFF2-40B4-BE49-F238E27FC236}">
                <a16:creationId xmlns:a16="http://schemas.microsoft.com/office/drawing/2014/main" id="{06E20340-F309-4C15-A091-9346422556E1}"/>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8" name="Picture 37">
            <a:extLst>
              <a:ext uri="{FF2B5EF4-FFF2-40B4-BE49-F238E27FC236}">
                <a16:creationId xmlns:a16="http://schemas.microsoft.com/office/drawing/2014/main" id="{AA5060D9-A09D-4130-9267-1E715CE49C5B}"/>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4732B035-7DC9-457A-B11E-1F17E69F566A}"/>
              </a:ext>
            </a:extLst>
          </p:cNvPr>
          <p:cNvPicPr>
            <a:picLocks/>
          </p:cNvPicPr>
          <p:nvPr userDrawn="1"/>
        </p:nvPicPr>
        <p:blipFill>
          <a:blip r:embed="rId1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7" name="Picture 36">
            <a:extLst>
              <a:ext uri="{FF2B5EF4-FFF2-40B4-BE49-F238E27FC236}">
                <a16:creationId xmlns:a16="http://schemas.microsoft.com/office/drawing/2014/main" id="{EBB965BA-5FAA-5543-9444-B14F3D19DD2B}"/>
              </a:ext>
            </a:extLst>
          </p:cNvPr>
          <p:cNvPicPr>
            <a:picLocks noChangeAspect="1"/>
          </p:cNvPicPr>
          <p:nvPr userDrawn="1"/>
        </p:nvPicPr>
        <p:blipFill>
          <a:blip r:embed="rId16">
            <a:extLst>
              <a:ext uri="{96DAC541-7B7A-43D3-8B79-37D633B846F1}">
                <asvg:svgBlip xmlns:asvg="http://schemas.microsoft.com/office/drawing/2016/SVG/main" r:embed="rId17"/>
              </a:ext>
            </a:extLst>
          </a:blip>
          <a:srcRect/>
          <a:stretch/>
        </p:blipFill>
        <p:spPr>
          <a:xfrm>
            <a:off x="1" y="6457517"/>
            <a:ext cx="10159937" cy="430721"/>
          </a:xfrm>
          <a:prstGeom prst="rect">
            <a:avLst/>
          </a:prstGeom>
        </p:spPr>
      </p:pic>
    </p:spTree>
    <p:extLst>
      <p:ext uri="{BB962C8B-B14F-4D97-AF65-F5344CB8AC3E}">
        <p14:creationId xmlns:p14="http://schemas.microsoft.com/office/powerpoint/2010/main" val="3659391583"/>
      </p:ext>
    </p:extLst>
  </p:cSld>
  <p:clrMap bg1="lt1" tx1="dk1" bg2="lt2" tx2="dk2" accent1="accent1" accent2="accent2" accent3="accent3" accent4="accent4" accent5="accent5" accent6="accent6" hlink="hlink" folHlink="folHlink"/>
  <p:sldLayoutIdLst>
    <p:sldLayoutId id="2147483976" r:id="rId1"/>
    <p:sldLayoutId id="2147483961" r:id="rId2"/>
    <p:sldLayoutId id="2147483962" r:id="rId3"/>
    <p:sldLayoutId id="2147483963" r:id="rId4"/>
    <p:sldLayoutId id="2147483964" r:id="rId5"/>
    <p:sldLayoutId id="2147483965" r:id="rId6"/>
    <p:sldLayoutId id="2147483972" r:id="rId7"/>
    <p:sldLayoutId id="2147483966" r:id="rId8"/>
    <p:sldLayoutId id="2147483967" r:id="rId9"/>
    <p:sldLayoutId id="2147483968" r:id="rId10"/>
    <p:sldLayoutId id="2147483969" r:id="rId11"/>
    <p:sldLayoutId id="2147483978" r:id="rId12"/>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ext Box DG"/>
          <p:cNvSpPr txBox="1">
            <a:spLocks noChangeArrowheads="1"/>
          </p:cNvSpPr>
          <p:nvPr userDrawn="1"/>
        </p:nvSpPr>
        <p:spPr bwMode="auto">
          <a:xfrm>
            <a:off x="772995" y="447366"/>
            <a:ext cx="6706956" cy="21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sz="772" noProof="0" dirty="0"/>
          </a:p>
        </p:txBody>
      </p:sp>
      <p:sp>
        <p:nvSpPr>
          <p:cNvPr id="10" name="Rectangle 6"/>
          <p:cNvSpPr>
            <a:spLocks noGrp="1" noChangeArrowheads="1"/>
          </p:cNvSpPr>
          <p:nvPr>
            <p:ph type="title"/>
          </p:nvPr>
        </p:nvSpPr>
        <p:spPr bwMode="auto">
          <a:xfrm>
            <a:off x="216000" y="154800"/>
            <a:ext cx="9748800" cy="565200"/>
          </a:xfrm>
          <a:prstGeom prst="rect">
            <a:avLst/>
          </a:prstGeom>
          <a:noFill/>
          <a:ln>
            <a:noFill/>
          </a:ln>
        </p:spPr>
        <p:txBody>
          <a:bodyPr vert="horz" wrap="square" lIns="91440" tIns="45720" rIns="91440" bIns="45720" numCol="1" anchor="ctr" anchorCtr="0" compatLnSpc="1">
            <a:prstTxWarp prst="textNoShape">
              <a:avLst/>
            </a:prstTxWarp>
            <a:spAutoFit/>
          </a:bodyPr>
          <a:lstStyle/>
          <a:p>
            <a:pPr lvl="0" algn="l" rtl="0" eaLnBrk="1" fontAlgn="base" hangingPunct="1">
              <a:spcBef>
                <a:spcPct val="0"/>
              </a:spcBef>
              <a:spcAft>
                <a:spcPct val="0"/>
              </a:spcAft>
            </a:pPr>
            <a:r>
              <a:rPr lang="en-GB" altLang="en-US" noProof="0" dirty="0"/>
              <a:t>CLICK TO EDIT MASTER TITLE STYLE</a:t>
            </a:r>
            <a:endParaRPr lang="en-GB" noProof="0" dirty="0"/>
          </a:p>
        </p:txBody>
      </p:sp>
      <p:sp>
        <p:nvSpPr>
          <p:cNvPr id="14" name="Text Box 38"/>
          <p:cNvSpPr txBox="1">
            <a:spLocks noChangeArrowheads="1"/>
          </p:cNvSpPr>
          <p:nvPr userDrawn="1"/>
        </p:nvSpPr>
        <p:spPr bwMode="auto">
          <a:xfrm>
            <a:off x="221404" y="6202800"/>
            <a:ext cx="121187"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a:spAutoFit/>
          </a:bodyPr>
          <a:lstStyle/>
          <a:p>
            <a:pPr algn="l">
              <a:spcBef>
                <a:spcPct val="50000"/>
              </a:spcBef>
            </a:pPr>
            <a:r>
              <a:rPr lang="en-GB" sz="800" noProof="0">
                <a:solidFill>
                  <a:srgbClr val="8197A6"/>
                </a:solidFill>
                <a:latin typeface="Arial" panose="020B0604020202020204" pitchFamily="34" charset="0"/>
                <a:cs typeface="Arial" panose="020B0604020202020204" pitchFamily="34" charset="0"/>
              </a:rPr>
              <a:t> </a:t>
            </a:r>
            <a:endParaRPr lang="en-GB" sz="800" noProof="0" dirty="0">
              <a:solidFill>
                <a:srgbClr val="8197A6"/>
              </a:solidFill>
              <a:latin typeface="Arial" panose="020B0604020202020204" pitchFamily="34" charset="0"/>
              <a:cs typeface="Arial" panose="020B0604020202020204" pitchFamily="34" charset="0"/>
            </a:endParaRPr>
          </a:p>
        </p:txBody>
      </p:sp>
      <p:cxnSp>
        <p:nvCxnSpPr>
          <p:cNvPr id="34" name="Straight Connector 64">
            <a:extLst>
              <a:ext uri="{FF2B5EF4-FFF2-40B4-BE49-F238E27FC236}">
                <a16:creationId xmlns:a16="http://schemas.microsoft.com/office/drawing/2014/main" id="{8F972EA9-1462-4B0E-A09A-25D9F39ABE44}"/>
              </a:ext>
            </a:extLst>
          </p:cNvPr>
          <p:cNvCxnSpPr>
            <a:cxnSpLocks/>
          </p:cNvCxnSpPr>
          <p:nvPr userDrawn="1"/>
        </p:nvCxnSpPr>
        <p:spPr>
          <a:xfrm>
            <a:off x="222041" y="6411947"/>
            <a:ext cx="11768092" cy="0"/>
          </a:xfrm>
          <a:prstGeom prst="line">
            <a:avLst/>
          </a:prstGeom>
          <a:ln w="9525"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4" name="Picture 5">
            <a:extLst>
              <a:ext uri="{FF2B5EF4-FFF2-40B4-BE49-F238E27FC236}">
                <a16:creationId xmlns:a16="http://schemas.microsoft.com/office/drawing/2014/main" id="{5217072E-26F2-4536-B7A4-4922A861E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71529" y="6578011"/>
            <a:ext cx="1641396" cy="113828"/>
          </a:xfrm>
          <a:prstGeom prst="rect">
            <a:avLst/>
          </a:prstGeom>
        </p:spPr>
      </p:pic>
      <p:sp>
        <p:nvSpPr>
          <p:cNvPr id="63" name="Rectangle 2">
            <a:extLst>
              <a:ext uri="{FF2B5EF4-FFF2-40B4-BE49-F238E27FC236}">
                <a16:creationId xmlns:a16="http://schemas.microsoft.com/office/drawing/2014/main" id="{0341B57B-D657-44D2-A69B-8571F2FEB2FC}"/>
              </a:ext>
            </a:extLst>
          </p:cNvPr>
          <p:cNvSpPr>
            <a:spLocks noGrp="1" noChangeArrowheads="1"/>
          </p:cNvSpPr>
          <p:nvPr>
            <p:ph type="body" idx="1"/>
          </p:nvPr>
        </p:nvSpPr>
        <p:spPr bwMode="auto">
          <a:xfrm>
            <a:off x="218859" y="882000"/>
            <a:ext cx="11764800" cy="53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ltLang="en-US" noProof="0" dirty="0"/>
              <a:t>Click to edit Master text styles</a:t>
            </a:r>
          </a:p>
          <a:p>
            <a:pPr lvl="1"/>
            <a:r>
              <a:rPr lang="en-GB" altLang="en-US" noProof="0" dirty="0"/>
              <a:t>Second level</a:t>
            </a:r>
          </a:p>
          <a:p>
            <a:pPr lvl="2"/>
            <a:r>
              <a:rPr lang="en-GB" altLang="en-US" noProof="0" dirty="0"/>
              <a:t>Third level</a:t>
            </a:r>
          </a:p>
          <a:p>
            <a:pPr lvl="3"/>
            <a:r>
              <a:rPr lang="en-GB" altLang="en-US" noProof="0" dirty="0"/>
              <a:t>Fourth level</a:t>
            </a:r>
          </a:p>
          <a:p>
            <a:pPr lvl="4"/>
            <a:r>
              <a:rPr lang="en-GB" altLang="en-US" noProof="0" dirty="0"/>
              <a:t>Fifth level</a:t>
            </a:r>
          </a:p>
        </p:txBody>
      </p:sp>
      <p:sp>
        <p:nvSpPr>
          <p:cNvPr id="5" name="Text Box 34">
            <a:extLst>
              <a:ext uri="{FF2B5EF4-FFF2-40B4-BE49-F238E27FC236}">
                <a16:creationId xmlns:a16="http://schemas.microsoft.com/office/drawing/2014/main" id="{3DFCB740-7646-4EBC-AD20-3EBB6A01A799}"/>
              </a:ext>
            </a:extLst>
          </p:cNvPr>
          <p:cNvSpPr txBox="1">
            <a:spLocks noChangeArrowheads="1"/>
          </p:cNvSpPr>
          <p:nvPr userDrawn="1"/>
        </p:nvSpPr>
        <p:spPr bwMode="auto">
          <a:xfrm>
            <a:off x="8204400" y="6202800"/>
            <a:ext cx="3751200" cy="2154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Ins="0">
            <a:spAutoFit/>
          </a:bodyPr>
          <a:lstStyle/>
          <a:p>
            <a:pPr algn="r">
              <a:spcBef>
                <a:spcPct val="50000"/>
              </a:spcBef>
            </a:pPr>
            <a:r>
              <a:rPr lang="it-IT" sz="800" noProof="1">
                <a:solidFill>
                  <a:schemeClr val="bg1"/>
                </a:solidFill>
                <a:latin typeface="Arial" panose="020B0604020202020204" pitchFamily="34" charset="0"/>
                <a:cs typeface="Arial" panose="020B0604020202020204" pitchFamily="34" charset="0"/>
              </a:rPr>
              <a:t>  </a:t>
            </a:r>
            <a:fld id="{FDAC5C42-9B53-4063-AF51-A40D4C64F718}" type="slidenum">
              <a:rPr lang="it-IT" sz="800" noProof="1" smtClean="0">
                <a:solidFill>
                  <a:srgbClr val="8197A6"/>
                </a:solidFill>
                <a:latin typeface="Arial" panose="020B0604020202020204" pitchFamily="34" charset="0"/>
                <a:cs typeface="Arial" panose="020B0604020202020204" pitchFamily="34" charset="0"/>
              </a:rPr>
              <a:t>‹#›</a:t>
            </a:fld>
            <a:endParaRPr lang="en-GB" sz="800" noProof="1">
              <a:solidFill>
                <a:srgbClr val="8197A6"/>
              </a:solidFill>
              <a:latin typeface="Arial" panose="020B0604020202020204" pitchFamily="34" charset="0"/>
              <a:cs typeface="Arial" panose="020B0604020202020204" pitchFamily="34" charset="0"/>
            </a:endParaRPr>
          </a:p>
        </p:txBody>
      </p:sp>
      <p:pic>
        <p:nvPicPr>
          <p:cNvPr id="37" name="Picture 36">
            <a:extLst>
              <a:ext uri="{FF2B5EF4-FFF2-40B4-BE49-F238E27FC236}">
                <a16:creationId xmlns:a16="http://schemas.microsoft.com/office/drawing/2014/main" id="{CEC1D1E1-F167-4275-B0D3-2DDB714BE63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43245" y="6585917"/>
            <a:ext cx="1636920" cy="105918"/>
          </a:xfrm>
          <a:prstGeom prst="rect">
            <a:avLst/>
          </a:prstGeom>
        </p:spPr>
      </p:pic>
      <p:pic>
        <p:nvPicPr>
          <p:cNvPr id="94" name="Picture 93">
            <a:extLst>
              <a:ext uri="{FF2B5EF4-FFF2-40B4-BE49-F238E27FC236}">
                <a16:creationId xmlns:a16="http://schemas.microsoft.com/office/drawing/2014/main" id="{EE9226E0-2BA4-4DC2-994B-AD70CB993B22}"/>
              </a:ext>
            </a:extLst>
          </p:cNvPr>
          <p:cNvPicPr>
            <a:picLocks/>
          </p:cNvPicPr>
          <p:nvPr userDrawn="1"/>
        </p:nvPicPr>
        <p:blipFill>
          <a:blip r:embed="rId5" cstate="print">
            <a:extLst>
              <a:ext uri="{28A0092B-C50C-407E-A947-70E740481C1C}">
                <a14:useLocalDpi xmlns:a14="http://schemas.microsoft.com/office/drawing/2010/main" val="0"/>
              </a:ext>
            </a:extLst>
          </a:blip>
          <a:stretch>
            <a:fillRect/>
          </a:stretch>
        </p:blipFill>
        <p:spPr>
          <a:xfrm>
            <a:off x="10331489" y="-215904"/>
            <a:ext cx="2095200" cy="1314000"/>
          </a:xfrm>
          <a:prstGeom prst="rect">
            <a:avLst/>
          </a:prstGeom>
        </p:spPr>
      </p:pic>
      <p:pic>
        <p:nvPicPr>
          <p:cNvPr id="38" name="Picture 37">
            <a:extLst>
              <a:ext uri="{FF2B5EF4-FFF2-40B4-BE49-F238E27FC236}">
                <a16:creationId xmlns:a16="http://schemas.microsoft.com/office/drawing/2014/main" id="{EBB965BA-5FAA-5543-9444-B14F3D19DD2B}"/>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1" y="6457664"/>
            <a:ext cx="10159937" cy="430721"/>
          </a:xfrm>
          <a:prstGeom prst="rect">
            <a:avLst/>
          </a:prstGeom>
        </p:spPr>
      </p:pic>
    </p:spTree>
    <p:extLst>
      <p:ext uri="{BB962C8B-B14F-4D97-AF65-F5344CB8AC3E}">
        <p14:creationId xmlns:p14="http://schemas.microsoft.com/office/powerpoint/2010/main" val="4140336850"/>
      </p:ext>
    </p:extLst>
  </p:cSld>
  <p:clrMap bg1="lt1" tx1="dk1" bg2="lt2" tx2="dk2" accent1="accent1" accent2="accent2" accent3="accent3" accent4="accent4" accent5="accent5" accent6="accent6" hlink="hlink" folHlink="folHlink"/>
  <p:sldLayoutIdLst>
    <p:sldLayoutId id="2147483971" r:id="rId1"/>
  </p:sldLayoutIdLst>
  <p:hf sldNum="0" hdr="0" dt="0"/>
  <p:txStyles>
    <p:titleStyle>
      <a:lvl1pPr algn="just" rtl="0" fontAlgn="base">
        <a:spcBef>
          <a:spcPct val="0"/>
        </a:spcBef>
        <a:spcAft>
          <a:spcPct val="0"/>
        </a:spcAft>
        <a:defRPr lang="en-GB" sz="3000" b="1" dirty="0" smtClean="0">
          <a:solidFill>
            <a:srgbClr val="003249"/>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2122" b="1">
          <a:solidFill>
            <a:schemeClr val="bg1"/>
          </a:solidFill>
          <a:latin typeface="Verdana" pitchFamily="34" charset="0"/>
        </a:defRPr>
      </a:lvl2pPr>
      <a:lvl3pPr algn="l" rtl="0" fontAlgn="base">
        <a:spcBef>
          <a:spcPct val="0"/>
        </a:spcBef>
        <a:spcAft>
          <a:spcPct val="0"/>
        </a:spcAft>
        <a:defRPr sz="2122" b="1">
          <a:solidFill>
            <a:schemeClr val="bg1"/>
          </a:solidFill>
          <a:latin typeface="Verdana" pitchFamily="34" charset="0"/>
        </a:defRPr>
      </a:lvl3pPr>
      <a:lvl4pPr algn="l" rtl="0" fontAlgn="base">
        <a:spcBef>
          <a:spcPct val="0"/>
        </a:spcBef>
        <a:spcAft>
          <a:spcPct val="0"/>
        </a:spcAft>
        <a:defRPr sz="2122" b="1">
          <a:solidFill>
            <a:schemeClr val="bg1"/>
          </a:solidFill>
          <a:latin typeface="Verdana" pitchFamily="34" charset="0"/>
        </a:defRPr>
      </a:lvl4pPr>
      <a:lvl5pPr algn="l" rtl="0" fontAlgn="base">
        <a:spcBef>
          <a:spcPct val="0"/>
        </a:spcBef>
        <a:spcAft>
          <a:spcPct val="0"/>
        </a:spcAft>
        <a:defRPr sz="2122" b="1">
          <a:solidFill>
            <a:schemeClr val="bg1"/>
          </a:solidFill>
          <a:latin typeface="Verdana" pitchFamily="34" charset="0"/>
        </a:defRPr>
      </a:lvl5pPr>
      <a:lvl6pPr marL="441015" algn="l" rtl="0" fontAlgn="base">
        <a:spcBef>
          <a:spcPct val="0"/>
        </a:spcBef>
        <a:spcAft>
          <a:spcPct val="0"/>
        </a:spcAft>
        <a:defRPr sz="2122" b="1">
          <a:solidFill>
            <a:schemeClr val="bg1"/>
          </a:solidFill>
          <a:latin typeface="Verdana" pitchFamily="34" charset="0"/>
        </a:defRPr>
      </a:lvl6pPr>
      <a:lvl7pPr marL="882030" algn="l" rtl="0" fontAlgn="base">
        <a:spcBef>
          <a:spcPct val="0"/>
        </a:spcBef>
        <a:spcAft>
          <a:spcPct val="0"/>
        </a:spcAft>
        <a:defRPr sz="2122" b="1">
          <a:solidFill>
            <a:schemeClr val="bg1"/>
          </a:solidFill>
          <a:latin typeface="Verdana" pitchFamily="34" charset="0"/>
        </a:defRPr>
      </a:lvl7pPr>
      <a:lvl8pPr marL="1323045" algn="l" rtl="0" fontAlgn="base">
        <a:spcBef>
          <a:spcPct val="0"/>
        </a:spcBef>
        <a:spcAft>
          <a:spcPct val="0"/>
        </a:spcAft>
        <a:defRPr sz="2122" b="1">
          <a:solidFill>
            <a:schemeClr val="bg1"/>
          </a:solidFill>
          <a:latin typeface="Verdana" pitchFamily="34" charset="0"/>
        </a:defRPr>
      </a:lvl8pPr>
      <a:lvl9pPr marL="1764060" algn="l" rtl="0" fontAlgn="base">
        <a:spcBef>
          <a:spcPct val="0"/>
        </a:spcBef>
        <a:spcAft>
          <a:spcPct val="0"/>
        </a:spcAft>
        <a:defRPr sz="2122" b="1">
          <a:solidFill>
            <a:schemeClr val="bg1"/>
          </a:solidFill>
          <a:latin typeface="Verdana" pitchFamily="34" charset="0"/>
        </a:defRPr>
      </a:lvl9pPr>
    </p:titleStyle>
    <p:body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dirty="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dirty="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p:bodyStyle>
    <p:otherStyle>
      <a:defPPr>
        <a:defRPr lang="en-US"/>
      </a:defPPr>
      <a:lvl1pPr marL="0" algn="l" defTabSz="882030" rtl="0" eaLnBrk="1" latinLnBrk="0" hangingPunct="1">
        <a:defRPr sz="1736" kern="1200">
          <a:solidFill>
            <a:schemeClr val="tx1"/>
          </a:solidFill>
          <a:latin typeface="+mn-lt"/>
          <a:ea typeface="+mn-ea"/>
          <a:cs typeface="+mn-cs"/>
        </a:defRPr>
      </a:lvl1pPr>
      <a:lvl2pPr marL="441015" algn="l" defTabSz="882030" rtl="0" eaLnBrk="1" latinLnBrk="0" hangingPunct="1">
        <a:defRPr sz="1736" kern="1200">
          <a:solidFill>
            <a:schemeClr val="tx1"/>
          </a:solidFill>
          <a:latin typeface="+mn-lt"/>
          <a:ea typeface="+mn-ea"/>
          <a:cs typeface="+mn-cs"/>
        </a:defRPr>
      </a:lvl2pPr>
      <a:lvl3pPr marL="882030" algn="l" defTabSz="882030" rtl="0" eaLnBrk="1" latinLnBrk="0" hangingPunct="1">
        <a:defRPr sz="1736" kern="1200">
          <a:solidFill>
            <a:schemeClr val="tx1"/>
          </a:solidFill>
          <a:latin typeface="+mn-lt"/>
          <a:ea typeface="+mn-ea"/>
          <a:cs typeface="+mn-cs"/>
        </a:defRPr>
      </a:lvl3pPr>
      <a:lvl4pPr marL="1323045" algn="l" defTabSz="882030" rtl="0" eaLnBrk="1" latinLnBrk="0" hangingPunct="1">
        <a:defRPr sz="1736" kern="1200">
          <a:solidFill>
            <a:schemeClr val="tx1"/>
          </a:solidFill>
          <a:latin typeface="+mn-lt"/>
          <a:ea typeface="+mn-ea"/>
          <a:cs typeface="+mn-cs"/>
        </a:defRPr>
      </a:lvl4pPr>
      <a:lvl5pPr marL="1764060" algn="l" defTabSz="882030" rtl="0" eaLnBrk="1" latinLnBrk="0" hangingPunct="1">
        <a:defRPr sz="1736" kern="1200">
          <a:solidFill>
            <a:schemeClr val="tx1"/>
          </a:solidFill>
          <a:latin typeface="+mn-lt"/>
          <a:ea typeface="+mn-ea"/>
          <a:cs typeface="+mn-cs"/>
        </a:defRPr>
      </a:lvl5pPr>
      <a:lvl6pPr marL="2205076" algn="l" defTabSz="882030" rtl="0" eaLnBrk="1" latinLnBrk="0" hangingPunct="1">
        <a:defRPr sz="1736" kern="1200">
          <a:solidFill>
            <a:schemeClr val="tx1"/>
          </a:solidFill>
          <a:latin typeface="+mn-lt"/>
          <a:ea typeface="+mn-ea"/>
          <a:cs typeface="+mn-cs"/>
        </a:defRPr>
      </a:lvl6pPr>
      <a:lvl7pPr marL="2646091" algn="l" defTabSz="882030" rtl="0" eaLnBrk="1" latinLnBrk="0" hangingPunct="1">
        <a:defRPr sz="1736" kern="1200">
          <a:solidFill>
            <a:schemeClr val="tx1"/>
          </a:solidFill>
          <a:latin typeface="+mn-lt"/>
          <a:ea typeface="+mn-ea"/>
          <a:cs typeface="+mn-cs"/>
        </a:defRPr>
      </a:lvl7pPr>
      <a:lvl8pPr marL="3087106" algn="l" defTabSz="882030" rtl="0" eaLnBrk="1" latinLnBrk="0" hangingPunct="1">
        <a:defRPr sz="1736" kern="1200">
          <a:solidFill>
            <a:schemeClr val="tx1"/>
          </a:solidFill>
          <a:latin typeface="+mn-lt"/>
          <a:ea typeface="+mn-ea"/>
          <a:cs typeface="+mn-cs"/>
        </a:defRPr>
      </a:lvl8pPr>
      <a:lvl9pPr marL="3528121" algn="l" defTabSz="882030" rtl="0" eaLnBrk="1" latinLnBrk="0" hangingPunct="1">
        <a:defRPr sz="1736"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jpeg"/><Relationship Id="rId7" Type="http://schemas.openxmlformats.org/officeDocument/2006/relationships/image" Target="../media/image25.emf"/><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24.emf"/><Relationship Id="rId11" Type="http://schemas.openxmlformats.org/officeDocument/2006/relationships/hyperlink" Target="https://www.fabrique-lumieres.com/en/destination-cosmos" TargetMode="External"/><Relationship Id="rId5" Type="http://schemas.openxmlformats.org/officeDocument/2006/relationships/image" Target="../media/image23.jpeg"/><Relationship Id="rId10" Type="http://schemas.openxmlformats.org/officeDocument/2006/relationships/hyperlink" Target="https://www.spacebuzz.earth/" TargetMode="External"/><Relationship Id="rId4" Type="http://schemas.openxmlformats.org/officeDocument/2006/relationships/image" Target="../media/image22.jpeg"/><Relationship Id="rId9" Type="http://schemas.openxmlformats.org/officeDocument/2006/relationships/image" Target="../media/image2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30.xml"/><Relationship Id="rId4" Type="http://schemas.openxmlformats.org/officeDocument/2006/relationships/image" Target="../media/image2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9"/>
          <p:cNvSpPr txBox="1">
            <a:spLocks noChangeArrowheads="1"/>
          </p:cNvSpPr>
          <p:nvPr/>
        </p:nvSpPr>
        <p:spPr bwMode="auto">
          <a:xfrm>
            <a:off x="217439" y="2743792"/>
            <a:ext cx="11524481" cy="1320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8202" tIns="44101" rIns="88202" bIns="44101" numCol="1" anchor="b" anchorCtr="0" compatLnSpc="1">
            <a:prstTxWarp prst="textNoShape">
              <a:avLst/>
            </a:prstTxWarp>
            <a:spAutoFit/>
          </a:bodyPr>
          <a:lstStyle/>
          <a:p>
            <a:pPr defTabSz="882030">
              <a:defRPr/>
            </a:pPr>
            <a:r>
              <a:rPr lang="en-GB" sz="4000" b="1" dirty="0">
                <a:solidFill>
                  <a:schemeClr val="bg1"/>
                </a:solidFill>
                <a:latin typeface="Arial" panose="020B0604020202020204" pitchFamily="34" charset="0"/>
                <a:ea typeface="+mj-ea"/>
                <a:cs typeface="Arial" panose="020B0604020202020204" pitchFamily="34" charset="0"/>
              </a:rPr>
              <a:t>Malta Awareness Raising and Education Activity (MAREA) – Invitation To Tender</a:t>
            </a:r>
          </a:p>
        </p:txBody>
      </p:sp>
      <p:sp>
        <p:nvSpPr>
          <p:cNvPr id="2" name="Text Box 99">
            <a:extLst>
              <a:ext uri="{FF2B5EF4-FFF2-40B4-BE49-F238E27FC236}">
                <a16:creationId xmlns:a16="http://schemas.microsoft.com/office/drawing/2014/main" id="{B06A49EE-0921-4A0E-99D9-29F5A2AC6E1F}"/>
              </a:ext>
            </a:extLst>
          </p:cNvPr>
          <p:cNvSpPr/>
          <p:nvPr/>
        </p:nvSpPr>
        <p:spPr>
          <a:xfrm>
            <a:off x="7288567" y="5590659"/>
            <a:ext cx="4750834" cy="217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1200" dirty="0">
              <a:latin typeface="Arial" panose="020B0604020202020204" pitchFamily="34" charset="0"/>
              <a:cs typeface="Arial" panose="020B0604020202020204" pitchFamily="34" charset="0"/>
            </a:endParaRPr>
          </a:p>
        </p:txBody>
      </p:sp>
      <p:sp>
        <p:nvSpPr>
          <p:cNvPr id="9" name="Text Box 25">
            <a:extLst>
              <a:ext uri="{FF2B5EF4-FFF2-40B4-BE49-F238E27FC236}">
                <a16:creationId xmlns:a16="http://schemas.microsoft.com/office/drawing/2014/main" id="{732EF9C1-26A5-968B-E0E1-83A43DE0D512}"/>
              </a:ext>
            </a:extLst>
          </p:cNvPr>
          <p:cNvSpPr txBox="1">
            <a:spLocks noChangeArrowheads="1"/>
          </p:cNvSpPr>
          <p:nvPr/>
        </p:nvSpPr>
        <p:spPr bwMode="auto">
          <a:xfrm>
            <a:off x="6915681" y="5885467"/>
            <a:ext cx="5123720" cy="307777"/>
          </a:xfrm>
          <a:prstGeom prst="rect">
            <a:avLst/>
          </a:prstGeom>
          <a:noFill/>
          <a:ln>
            <a:noFill/>
          </a:ln>
          <a:effectLst/>
        </p:spPr>
        <p:txBody>
          <a:bodyPr wrap="square">
            <a:spAutoFit/>
          </a:bodyPr>
          <a:lstStyle/>
          <a:p>
            <a:pPr algn="r">
              <a:spcBef>
                <a:spcPts val="0"/>
              </a:spcBef>
            </a:pPr>
            <a:r>
              <a:rPr lang="en-GB" sz="1400" dirty="0">
                <a:solidFill>
                  <a:schemeClr val="bg1"/>
                </a:solidFill>
                <a:latin typeface="Arial" panose="020B0604020202020204" pitchFamily="34" charset="0"/>
                <a:cs typeface="Arial" panose="020B0604020202020204" pitchFamily="34" charset="0"/>
              </a:rPr>
              <a:t>Malta, October 9, 2025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olo 1">
            <a:extLst>
              <a:ext uri="{FF2B5EF4-FFF2-40B4-BE49-F238E27FC236}">
                <a16:creationId xmlns:a16="http://schemas.microsoft.com/office/drawing/2014/main" id="{7C89975C-695C-4393-BC2A-21C07CCBDFEF}"/>
              </a:ext>
            </a:extLst>
          </p:cNvPr>
          <p:cNvSpPr>
            <a:spLocks noGrp="1" noChangeArrowheads="1"/>
          </p:cNvSpPr>
          <p:nvPr>
            <p:ph type="title"/>
          </p:nvPr>
        </p:nvSpPr>
        <p:spPr>
          <a:xfrm>
            <a:off x="216000" y="175790"/>
            <a:ext cx="10108800" cy="523220"/>
          </a:xfrm>
          <a:solidFill>
            <a:schemeClr val="accent2">
              <a:lumMod val="20000"/>
              <a:lumOff val="80000"/>
            </a:schemeClr>
          </a:solidFill>
        </p:spPr>
        <p:txBody>
          <a:bodyPr/>
          <a:lstStyle/>
          <a:p>
            <a:pPr eaLnBrk="1" hangingPunct="1"/>
            <a:r>
              <a:rPr lang="en-US" altLang="en-US" sz="2800" dirty="0"/>
              <a:t>Disclaimer</a:t>
            </a:r>
          </a:p>
        </p:txBody>
      </p:sp>
      <p:sp>
        <p:nvSpPr>
          <p:cNvPr id="39939" name="Content Placeholder 5">
            <a:extLst>
              <a:ext uri="{FF2B5EF4-FFF2-40B4-BE49-F238E27FC236}">
                <a16:creationId xmlns:a16="http://schemas.microsoft.com/office/drawing/2014/main" id="{609E2D4A-BD33-4D6F-B793-1AF70C7D3F7F}"/>
              </a:ext>
            </a:extLst>
          </p:cNvPr>
          <p:cNvSpPr>
            <a:spLocks noGrp="1" noChangeArrowheads="1"/>
          </p:cNvSpPr>
          <p:nvPr>
            <p:ph idx="1"/>
          </p:nvPr>
        </p:nvSpPr>
        <p:spPr>
          <a:xfrm>
            <a:off x="219075" y="882650"/>
            <a:ext cx="11764963" cy="5327650"/>
          </a:xfrm>
        </p:spPr>
        <p:txBody>
          <a:bodyPr/>
          <a:lstStyle/>
          <a:p>
            <a:pPr algn="just"/>
            <a:endParaRPr lang="en-GB" sz="2000" dirty="0">
              <a:solidFill>
                <a:schemeClr val="tx2"/>
              </a:solidFill>
            </a:endParaRPr>
          </a:p>
          <a:p>
            <a:pPr algn="just"/>
            <a:r>
              <a:rPr lang="en-GB" sz="2000" dirty="0">
                <a:solidFill>
                  <a:schemeClr val="tx2"/>
                </a:solidFill>
              </a:rPr>
              <a:t>This presentation material does not contain sufficient information to be used, in any way, in the context of the Invitation To Tender (ITT) that will be published for the procurement of this activity in </a:t>
            </a:r>
            <a:r>
              <a:rPr lang="en-GB" sz="2000" dirty="0" err="1">
                <a:solidFill>
                  <a:schemeClr val="tx2"/>
                </a:solidFill>
              </a:rPr>
              <a:t>esa</a:t>
            </a:r>
            <a:r>
              <a:rPr lang="en-GB" sz="2000" dirty="0">
                <a:solidFill>
                  <a:schemeClr val="tx2"/>
                </a:solidFill>
              </a:rPr>
              <a:t>-star.</a:t>
            </a:r>
          </a:p>
          <a:p>
            <a:pPr algn="just"/>
            <a:endParaRPr lang="en-GB" sz="2000" dirty="0">
              <a:solidFill>
                <a:schemeClr val="tx2"/>
              </a:solidFill>
            </a:endParaRPr>
          </a:p>
          <a:p>
            <a:pPr algn="just"/>
            <a:r>
              <a:rPr lang="en-GB" sz="2000" dirty="0">
                <a:solidFill>
                  <a:schemeClr val="tx2"/>
                </a:solidFill>
                <a:latin typeface="Arial"/>
                <a:ea typeface="MS PGothic"/>
                <a:cs typeface="Arial"/>
              </a:rPr>
              <a:t>This presentation is just to provide a high level overview of the scope of the ITT. Note that in contrast to Calls for Proposals (</a:t>
            </a:r>
            <a:r>
              <a:rPr lang="en-GB" sz="2000" dirty="0" err="1">
                <a:solidFill>
                  <a:schemeClr val="tx2"/>
                </a:solidFill>
                <a:latin typeface="Arial"/>
                <a:ea typeface="MS PGothic"/>
                <a:cs typeface="Arial"/>
              </a:rPr>
              <a:t>CfP</a:t>
            </a:r>
            <a:r>
              <a:rPr lang="en-GB" sz="2000" dirty="0">
                <a:solidFill>
                  <a:schemeClr val="tx2"/>
                </a:solidFill>
                <a:latin typeface="Arial"/>
                <a:ea typeface="MS PGothic"/>
                <a:cs typeface="Arial"/>
              </a:rPr>
              <a:t>), this tender contains a description of the specific work to be carried out via the Statement of Work (SoW).</a:t>
            </a:r>
          </a:p>
          <a:p>
            <a:pPr algn="just"/>
            <a:endParaRPr lang="en-GB" sz="2000" dirty="0">
              <a:solidFill>
                <a:schemeClr val="tx2"/>
              </a:solidFill>
            </a:endParaRPr>
          </a:p>
          <a:p>
            <a:pPr algn="just"/>
            <a:endParaRPr lang="en-GB" sz="2000" dirty="0">
              <a:solidFill>
                <a:schemeClr val="tx2"/>
              </a:solidFill>
            </a:endParaRPr>
          </a:p>
          <a:p>
            <a:pPr algn="just"/>
            <a:r>
              <a:rPr lang="en-GB" sz="2000" dirty="0">
                <a:solidFill>
                  <a:schemeClr val="accent2"/>
                </a:solidFill>
                <a:latin typeface="Arial"/>
                <a:ea typeface="MS PGothic"/>
                <a:cs typeface="Arial"/>
              </a:rPr>
              <a:t>Please ensure that your Proposal is compliant with the requirements contained in ITT to be published on </a:t>
            </a:r>
            <a:r>
              <a:rPr lang="en-GB" sz="2000" dirty="0" err="1">
                <a:solidFill>
                  <a:schemeClr val="accent2"/>
                </a:solidFill>
                <a:latin typeface="Arial"/>
                <a:ea typeface="MS PGothic"/>
                <a:cs typeface="Arial"/>
              </a:rPr>
              <a:t>esa</a:t>
            </a:r>
            <a:r>
              <a:rPr lang="en-GB" sz="2000" dirty="0">
                <a:solidFill>
                  <a:schemeClr val="accent2"/>
                </a:solidFill>
                <a:latin typeface="Arial"/>
                <a:ea typeface="MS PGothic"/>
                <a:cs typeface="Arial"/>
              </a:rPr>
              <a:t>-star Publication.</a:t>
            </a:r>
          </a:p>
          <a:p>
            <a:pPr algn="just"/>
            <a:endParaRPr lang="en-GB" sz="2400" dirty="0">
              <a:solidFill>
                <a:schemeClr val="tx2"/>
              </a:solidFill>
            </a:endParaRPr>
          </a:p>
        </p:txBody>
      </p:sp>
      <p:cxnSp>
        <p:nvCxnSpPr>
          <p:cNvPr id="4" name="Straight Connector 3">
            <a:extLst>
              <a:ext uri="{FF2B5EF4-FFF2-40B4-BE49-F238E27FC236}">
                <a16:creationId xmlns:a16="http://schemas.microsoft.com/office/drawing/2014/main" id="{91EE55DA-8BB8-4CA0-B0F5-A388A50004DF}"/>
              </a:ext>
            </a:extLst>
          </p:cNvPr>
          <p:cNvCxnSpPr>
            <a:cxnSpLocks/>
          </p:cNvCxnSpPr>
          <p:nvPr/>
        </p:nvCxnSpPr>
        <p:spPr>
          <a:xfrm>
            <a:off x="4312669" y="3942427"/>
            <a:ext cx="3600000"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7691A-907D-1AF5-D83C-09E1D3F7614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FBA749D-D58B-BEBC-BEE3-5905C8E39A14}"/>
              </a:ext>
            </a:extLst>
          </p:cNvPr>
          <p:cNvSpPr>
            <a:spLocks noGrp="1"/>
          </p:cNvSpPr>
          <p:nvPr>
            <p:ph type="title"/>
          </p:nvPr>
        </p:nvSpPr>
        <p:spPr/>
        <p:txBody>
          <a:bodyPr/>
          <a:lstStyle/>
          <a:p>
            <a:r>
              <a:rPr lang="en-US" sz="2933" dirty="0">
                <a:latin typeface="+mn-lt"/>
              </a:rPr>
              <a:t>Overview</a:t>
            </a:r>
            <a:endParaRPr lang="en-GB" sz="2933" dirty="0">
              <a:latin typeface="+mn-lt"/>
            </a:endParaRPr>
          </a:p>
        </p:txBody>
      </p:sp>
      <p:pic>
        <p:nvPicPr>
          <p:cNvPr id="7" name="Graphic 6" descr="Bullseye with solid fill">
            <a:extLst>
              <a:ext uri="{FF2B5EF4-FFF2-40B4-BE49-F238E27FC236}">
                <a16:creationId xmlns:a16="http://schemas.microsoft.com/office/drawing/2014/main" id="{48782B5B-3591-ED72-C7F6-C1BD0043147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1015" y="1088877"/>
            <a:ext cx="759278" cy="759278"/>
          </a:xfrm>
          <a:prstGeom prst="rect">
            <a:avLst/>
          </a:prstGeom>
        </p:spPr>
      </p:pic>
      <p:sp>
        <p:nvSpPr>
          <p:cNvPr id="9" name="Content Placeholder 1">
            <a:extLst>
              <a:ext uri="{FF2B5EF4-FFF2-40B4-BE49-F238E27FC236}">
                <a16:creationId xmlns:a16="http://schemas.microsoft.com/office/drawing/2014/main" id="{5B0CF2C9-6552-3C52-226C-CE9E92FCA4BE}"/>
              </a:ext>
            </a:extLst>
          </p:cNvPr>
          <p:cNvSpPr txBox="1">
            <a:spLocks/>
          </p:cNvSpPr>
          <p:nvPr/>
        </p:nvSpPr>
        <p:spPr bwMode="auto">
          <a:xfrm>
            <a:off x="1082016" y="1120135"/>
            <a:ext cx="9813470" cy="5079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9000"/>
              </a:lnSpc>
              <a:spcBef>
                <a:spcPct val="20000"/>
              </a:spcBef>
              <a:spcAft>
                <a:spcPct val="0"/>
              </a:spcAft>
              <a:buClr>
                <a:srgbClr val="8197A6"/>
              </a:buClr>
              <a:buFont typeface="Arial" panose="020B0604020202020204"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1pPr>
            <a:lvl2pPr marL="78132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2pPr>
            <a:lvl3pPr marL="1357771"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panose="020B0604020202020204" pitchFamily="34" charset="0"/>
                <a:ea typeface="MS PGothic" pitchFamily="34" charset="-128"/>
                <a:cs typeface="Arial" panose="020B0604020202020204" pitchFamily="34" charset="0"/>
              </a:defRPr>
            </a:lvl3pPr>
            <a:lvl4pPr marL="1934216" indent="0" algn="l" rtl="0" eaLnBrk="0" fontAlgn="base" hangingPunct="0">
              <a:lnSpc>
                <a:spcPct val="119000"/>
              </a:lnSpc>
              <a:spcBef>
                <a:spcPct val="20000"/>
              </a:spcBef>
              <a:spcAft>
                <a:spcPct val="0"/>
              </a:spcAft>
              <a:buClr>
                <a:schemeClr val="accent1"/>
              </a:buClr>
              <a:buFont typeface="Verdana" pitchFamily="34" charset="0"/>
              <a:buNone/>
              <a:defRPr lang="en-US" altLang="en-US" sz="1800">
                <a:solidFill>
                  <a:srgbClr val="8197A6"/>
                </a:solidFill>
                <a:latin typeface="Arial" charset="0"/>
                <a:ea typeface="MS PGothic" pitchFamily="34" charset="-128"/>
                <a:cs typeface="Arial" charset="0"/>
              </a:defRPr>
            </a:lvl4pPr>
            <a:lvl5pPr marL="2510661" indent="0" algn="l" rtl="0" eaLnBrk="0" fontAlgn="base" hangingPunct="0">
              <a:lnSpc>
                <a:spcPct val="119000"/>
              </a:lnSpc>
              <a:spcBef>
                <a:spcPct val="20000"/>
              </a:spcBef>
              <a:spcAft>
                <a:spcPct val="0"/>
              </a:spcAft>
              <a:buClr>
                <a:schemeClr val="accent1"/>
              </a:buClr>
              <a:buFont typeface="Verdana" pitchFamily="34" charset="0"/>
              <a:buNone/>
              <a:defRPr lang="en-GB" altLang="en-US" sz="1800">
                <a:solidFill>
                  <a:srgbClr val="8197A6"/>
                </a:solidFill>
                <a:latin typeface="Arial" charset="0"/>
                <a:ea typeface="MS PGothic" pitchFamily="34" charset="-128"/>
                <a:cs typeface="Arial" charset="0"/>
              </a:defRPr>
            </a:lvl5pPr>
            <a:lvl6pPr marL="335661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fontAlgn="base">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a:lstStyle>
          <a:p>
            <a:r>
              <a:rPr lang="en-GB" sz="2000" b="1" kern="0" dirty="0">
                <a:solidFill>
                  <a:schemeClr val="bg1"/>
                </a:solidFill>
                <a:latin typeface="+mn-lt"/>
                <a:ea typeface="Verdana" panose="020B0604030504040204" pitchFamily="34" charset="0"/>
              </a:rPr>
              <a:t>Objectives:</a:t>
            </a:r>
          </a:p>
          <a:p>
            <a:pPr marL="283845" indent="-283845">
              <a:lnSpc>
                <a:spcPct val="100000"/>
              </a:lnSpc>
              <a:buClr>
                <a:schemeClr val="accent1"/>
              </a:buClr>
              <a:buFont typeface="Arial" panose="020B0604020202020204" pitchFamily="34" charset="0"/>
              <a:buChar char="•"/>
            </a:pPr>
            <a:r>
              <a:rPr lang="en-GB" kern="0" dirty="0">
                <a:solidFill>
                  <a:schemeClr val="bg1"/>
                </a:solidFill>
                <a:latin typeface="+mn-lt"/>
                <a:ea typeface="Verdana"/>
                <a:cs typeface="Arial"/>
              </a:rPr>
              <a:t>To raise</a:t>
            </a:r>
            <a:r>
              <a:rPr lang="en-GB" b="1" kern="0" dirty="0">
                <a:solidFill>
                  <a:schemeClr val="bg1"/>
                </a:solidFill>
                <a:latin typeface="+mn-lt"/>
                <a:ea typeface="Verdana"/>
                <a:cs typeface="Arial"/>
              </a:rPr>
              <a:t> </a:t>
            </a:r>
            <a:r>
              <a:rPr lang="en-GB" b="1" kern="0" dirty="0">
                <a:solidFill>
                  <a:schemeClr val="accent1">
                    <a:lumMod val="60000"/>
                    <a:lumOff val="40000"/>
                  </a:schemeClr>
                </a:solidFill>
                <a:latin typeface="+mn-lt"/>
                <a:ea typeface="Verdana"/>
                <a:cs typeface="Arial"/>
              </a:rPr>
              <a:t>awareness about space science </a:t>
            </a:r>
            <a:r>
              <a:rPr lang="en-GB" kern="0" dirty="0">
                <a:solidFill>
                  <a:schemeClr val="bg1"/>
                </a:solidFill>
                <a:latin typeface="+mn-lt"/>
                <a:ea typeface="Verdana"/>
                <a:cs typeface="Arial"/>
              </a:rPr>
              <a:t>in the general public.</a:t>
            </a:r>
          </a:p>
          <a:p>
            <a:pPr marL="283845" indent="-283845">
              <a:lnSpc>
                <a:spcPct val="100000"/>
              </a:lnSpc>
              <a:buClr>
                <a:schemeClr val="accent1"/>
              </a:buClr>
              <a:buFont typeface="Arial" panose="020B0604020202020204" pitchFamily="34" charset="0"/>
              <a:buChar char="•"/>
            </a:pPr>
            <a:r>
              <a:rPr lang="en-GB" kern="0" dirty="0">
                <a:solidFill>
                  <a:schemeClr val="bg1"/>
                </a:solidFill>
                <a:latin typeface="+mn-lt"/>
                <a:ea typeface="Verdana"/>
                <a:cs typeface="Arial"/>
              </a:rPr>
              <a:t>To raise </a:t>
            </a:r>
            <a:r>
              <a:rPr lang="en-GB" b="1" kern="0" dirty="0">
                <a:solidFill>
                  <a:schemeClr val="accent1">
                    <a:lumMod val="60000"/>
                    <a:lumOff val="40000"/>
                  </a:schemeClr>
                </a:solidFill>
                <a:latin typeface="+mn-lt"/>
                <a:ea typeface="Verdana"/>
                <a:cs typeface="Arial"/>
              </a:rPr>
              <a:t>awareness about space technologies and their practical application</a:t>
            </a:r>
            <a:r>
              <a:rPr lang="en-GB" kern="0" dirty="0">
                <a:solidFill>
                  <a:schemeClr val="accent1">
                    <a:lumMod val="60000"/>
                    <a:lumOff val="40000"/>
                  </a:schemeClr>
                </a:solidFill>
                <a:latin typeface="+mn-lt"/>
                <a:ea typeface="Verdana"/>
                <a:cs typeface="Arial"/>
              </a:rPr>
              <a:t> </a:t>
            </a:r>
            <a:r>
              <a:rPr lang="en-GB" kern="0" dirty="0">
                <a:solidFill>
                  <a:schemeClr val="bg1"/>
                </a:solidFill>
                <a:latin typeface="+mn-lt"/>
                <a:ea typeface="Verdana"/>
                <a:cs typeface="Arial"/>
              </a:rPr>
              <a:t>with regards to the daily lives of people </a:t>
            </a:r>
            <a:r>
              <a:rPr lang="en-GB" kern="0">
                <a:solidFill>
                  <a:schemeClr val="bg1"/>
                </a:solidFill>
                <a:latin typeface="+mn-lt"/>
                <a:ea typeface="Verdana"/>
                <a:cs typeface="Arial"/>
              </a:rPr>
              <a:t>in Malta </a:t>
            </a:r>
            <a:r>
              <a:rPr lang="en-GB" kern="0" dirty="0">
                <a:solidFill>
                  <a:schemeClr val="bg1"/>
                </a:solidFill>
                <a:latin typeface="+mn-lt"/>
                <a:ea typeface="Verdana"/>
                <a:cs typeface="Arial"/>
              </a:rPr>
              <a:t>to the general public and government.</a:t>
            </a:r>
          </a:p>
          <a:p>
            <a:pPr marL="283845" indent="-283845">
              <a:lnSpc>
                <a:spcPct val="100000"/>
              </a:lnSpc>
              <a:buClr>
                <a:schemeClr val="accent1"/>
              </a:buClr>
              <a:buFont typeface="Arial" panose="020B0604020202020204" pitchFamily="34" charset="0"/>
              <a:buChar char="•"/>
            </a:pPr>
            <a:r>
              <a:rPr lang="en-GB" kern="0" dirty="0">
                <a:solidFill>
                  <a:schemeClr val="bg1"/>
                </a:solidFill>
                <a:latin typeface="+mn-lt"/>
                <a:ea typeface="Verdana" panose="020B0604030504040204" pitchFamily="34" charset="0"/>
              </a:rPr>
              <a:t>To </a:t>
            </a:r>
            <a:r>
              <a:rPr lang="en-GB" b="1" kern="0" dirty="0">
                <a:solidFill>
                  <a:schemeClr val="accent1">
                    <a:lumMod val="60000"/>
                    <a:lumOff val="40000"/>
                  </a:schemeClr>
                </a:solidFill>
                <a:latin typeface="+mn-lt"/>
                <a:ea typeface="Verdana" panose="020B0604030504040204" pitchFamily="34" charset="0"/>
              </a:rPr>
              <a:t>increase young people’s motivation</a:t>
            </a:r>
            <a:r>
              <a:rPr lang="en-GB" b="1" kern="0" dirty="0">
                <a:solidFill>
                  <a:schemeClr val="bg1"/>
                </a:solidFill>
                <a:latin typeface="+mn-lt"/>
                <a:ea typeface="Verdana" panose="020B0604030504040204" pitchFamily="34" charset="0"/>
              </a:rPr>
              <a:t> </a:t>
            </a:r>
            <a:r>
              <a:rPr lang="en-GB" kern="0" dirty="0">
                <a:solidFill>
                  <a:schemeClr val="bg1"/>
                </a:solidFill>
                <a:latin typeface="+mn-lt"/>
                <a:ea typeface="Verdana" panose="020B0604030504040204" pitchFamily="34" charset="0"/>
              </a:rPr>
              <a:t>to choose </a:t>
            </a:r>
            <a:r>
              <a:rPr lang="en-GB" b="1" kern="0" dirty="0">
                <a:solidFill>
                  <a:schemeClr val="accent1">
                    <a:lumMod val="60000"/>
                    <a:lumOff val="40000"/>
                  </a:schemeClr>
                </a:solidFill>
                <a:latin typeface="+mn-lt"/>
                <a:ea typeface="Verdana" panose="020B0604030504040204" pitchFamily="34" charset="0"/>
              </a:rPr>
              <a:t>space related education</a:t>
            </a:r>
            <a:r>
              <a:rPr lang="en-GB" b="1" kern="0" dirty="0">
                <a:solidFill>
                  <a:schemeClr val="bg1"/>
                </a:solidFill>
                <a:latin typeface="+mn-lt"/>
                <a:ea typeface="Verdana" panose="020B0604030504040204" pitchFamily="34" charset="0"/>
              </a:rPr>
              <a:t> </a:t>
            </a:r>
            <a:r>
              <a:rPr lang="en-GB" kern="0" dirty="0">
                <a:solidFill>
                  <a:schemeClr val="bg1"/>
                </a:solidFill>
                <a:latin typeface="+mn-lt"/>
                <a:ea typeface="Verdana" panose="020B0604030504040204" pitchFamily="34" charset="0"/>
              </a:rPr>
              <a:t>and industry as a career.</a:t>
            </a:r>
          </a:p>
          <a:p>
            <a:pPr marL="283845" indent="-283845">
              <a:lnSpc>
                <a:spcPct val="100000"/>
              </a:lnSpc>
              <a:buClr>
                <a:schemeClr val="accent1"/>
              </a:buClr>
              <a:buFont typeface="Arial" panose="020B0604020202020204" pitchFamily="34" charset="0"/>
              <a:buChar char="•"/>
            </a:pPr>
            <a:r>
              <a:rPr lang="en-GB" kern="0" dirty="0">
                <a:solidFill>
                  <a:schemeClr val="bg1"/>
                </a:solidFill>
                <a:latin typeface="+mn-lt"/>
                <a:ea typeface="Verdana"/>
                <a:cs typeface="Arial"/>
              </a:rPr>
              <a:t>To raise</a:t>
            </a:r>
            <a:r>
              <a:rPr lang="en-GB" b="1" kern="0" dirty="0">
                <a:solidFill>
                  <a:schemeClr val="bg1"/>
                </a:solidFill>
                <a:latin typeface="+mn-lt"/>
                <a:ea typeface="Verdana"/>
                <a:cs typeface="Arial"/>
              </a:rPr>
              <a:t> </a:t>
            </a:r>
            <a:r>
              <a:rPr lang="en-GB" b="1" kern="0" dirty="0">
                <a:solidFill>
                  <a:schemeClr val="accent1">
                    <a:lumMod val="60000"/>
                    <a:lumOff val="40000"/>
                  </a:schemeClr>
                </a:solidFill>
                <a:latin typeface="+mn-lt"/>
                <a:ea typeface="Verdana"/>
                <a:cs typeface="Arial"/>
              </a:rPr>
              <a:t>awareness about the possibilities and uses of space downstream applications</a:t>
            </a:r>
            <a:r>
              <a:rPr lang="en-GB" kern="0" dirty="0">
                <a:solidFill>
                  <a:schemeClr val="bg1"/>
                </a:solidFill>
                <a:latin typeface="+mn-lt"/>
                <a:ea typeface="Verdana"/>
                <a:cs typeface="Arial"/>
              </a:rPr>
              <a:t> particularly for governmental (e.g. land use, planning, monitoring) and industrial use (e.g. agriculture, tourism, shipping).</a:t>
            </a:r>
          </a:p>
          <a:p>
            <a:pPr>
              <a:lnSpc>
                <a:spcPct val="100000"/>
              </a:lnSpc>
              <a:spcBef>
                <a:spcPts val="1200"/>
              </a:spcBef>
              <a:buClr>
                <a:schemeClr val="tx2"/>
              </a:buClr>
            </a:pPr>
            <a:r>
              <a:rPr lang="en-GB" altLang="en-US" kern="0" dirty="0">
                <a:solidFill>
                  <a:schemeClr val="bg1"/>
                </a:solidFill>
                <a:ea typeface="Verdana" panose="020B0604030504040204" pitchFamily="34" charset="0"/>
              </a:rPr>
              <a:t>The activity is expected to use a </a:t>
            </a:r>
            <a:r>
              <a:rPr lang="en-GB" altLang="en-US" b="1" kern="0" dirty="0">
                <a:solidFill>
                  <a:schemeClr val="accent1">
                    <a:lumMod val="60000"/>
                    <a:lumOff val="40000"/>
                  </a:schemeClr>
                </a:solidFill>
                <a:ea typeface="Verdana" panose="020B0604030504040204" pitchFamily="34" charset="0"/>
              </a:rPr>
              <a:t>variety of different media and outreach methods</a:t>
            </a:r>
            <a:r>
              <a:rPr lang="en-GB" altLang="en-US" kern="0" dirty="0">
                <a:solidFill>
                  <a:schemeClr val="bg1"/>
                </a:solidFill>
                <a:ea typeface="Verdana" panose="020B0604030504040204" pitchFamily="34" charset="0"/>
              </a:rPr>
              <a:t>, to best suit each objective, and both develop new content and re-use existing content.</a:t>
            </a:r>
            <a:endParaRPr lang="en-GB" kern="0" dirty="0">
              <a:solidFill>
                <a:schemeClr val="bg1"/>
              </a:solidFill>
              <a:latin typeface="+mn-lt"/>
              <a:ea typeface="Verdana" panose="020B0604030504040204" pitchFamily="34" charset="0"/>
            </a:endParaRPr>
          </a:p>
          <a:p>
            <a:pPr marL="283845" indent="-283845">
              <a:lnSpc>
                <a:spcPct val="100000"/>
              </a:lnSpc>
              <a:buClr>
                <a:schemeClr val="tx2"/>
              </a:buClr>
              <a:buFont typeface="Arial" panose="020B0604020202020204" pitchFamily="34" charset="0"/>
              <a:buChar char="•"/>
            </a:pPr>
            <a:endParaRPr lang="en-GB" kern="0" dirty="0">
              <a:solidFill>
                <a:schemeClr val="bg1"/>
              </a:solidFill>
              <a:latin typeface="+mn-lt"/>
              <a:ea typeface="Verdana" panose="020B0604030504040204" pitchFamily="34" charset="0"/>
            </a:endParaRPr>
          </a:p>
          <a:p>
            <a:pPr>
              <a:lnSpc>
                <a:spcPct val="100000"/>
              </a:lnSpc>
              <a:spcAft>
                <a:spcPts val="600"/>
              </a:spcAft>
              <a:buClr>
                <a:schemeClr val="tx2"/>
              </a:buClr>
            </a:pPr>
            <a:r>
              <a:rPr lang="en-GB" altLang="en-US" b="1" kern="0" dirty="0">
                <a:solidFill>
                  <a:schemeClr val="bg1"/>
                </a:solidFill>
                <a:ea typeface="Verdana" panose="020B0604030504040204" pitchFamily="34" charset="0"/>
              </a:rPr>
              <a:t>Expected duration: </a:t>
            </a:r>
            <a:r>
              <a:rPr lang="en-GB" altLang="en-US" kern="0" dirty="0">
                <a:solidFill>
                  <a:schemeClr val="bg1"/>
                </a:solidFill>
                <a:ea typeface="Verdana" panose="020B0604030504040204" pitchFamily="34" charset="0"/>
              </a:rPr>
              <a:t>Up to </a:t>
            </a:r>
            <a:r>
              <a:rPr lang="en-GB" altLang="en-US" b="1" kern="0" dirty="0">
                <a:solidFill>
                  <a:schemeClr val="accent2">
                    <a:lumMod val="60000"/>
                    <a:lumOff val="40000"/>
                  </a:schemeClr>
                </a:solidFill>
                <a:ea typeface="Verdana" panose="020B0604030504040204" pitchFamily="34" charset="0"/>
              </a:rPr>
              <a:t>18 months</a:t>
            </a:r>
          </a:p>
          <a:p>
            <a:pPr>
              <a:lnSpc>
                <a:spcPct val="100000"/>
              </a:lnSpc>
              <a:buClr>
                <a:schemeClr val="tx2"/>
              </a:buClr>
            </a:pPr>
            <a:endParaRPr lang="en-GB" altLang="en-US" kern="0" dirty="0">
              <a:solidFill>
                <a:schemeClr val="bg1"/>
              </a:solidFill>
              <a:ea typeface="Verdana" panose="020B0604030504040204" pitchFamily="34" charset="0"/>
            </a:endParaRPr>
          </a:p>
          <a:p>
            <a:pPr>
              <a:lnSpc>
                <a:spcPct val="100000"/>
              </a:lnSpc>
              <a:buClr>
                <a:schemeClr val="tx2"/>
              </a:buClr>
            </a:pPr>
            <a:r>
              <a:rPr lang="en-GB" altLang="en-US" b="1" kern="0" dirty="0">
                <a:solidFill>
                  <a:schemeClr val="bg1"/>
                </a:solidFill>
                <a:ea typeface="Verdana" panose="020B0604030504040204" pitchFamily="34" charset="0"/>
              </a:rPr>
              <a:t>Price not higher than:  </a:t>
            </a:r>
            <a:r>
              <a:rPr lang="en-GB" altLang="en-US" b="1" kern="0" dirty="0">
                <a:solidFill>
                  <a:schemeClr val="accent3">
                    <a:lumMod val="60000"/>
                    <a:lumOff val="40000"/>
                  </a:schemeClr>
                </a:solidFill>
                <a:ea typeface="Verdana" panose="020B0604030504040204" pitchFamily="34" charset="0"/>
              </a:rPr>
              <a:t>€ 250,000</a:t>
            </a:r>
          </a:p>
        </p:txBody>
      </p:sp>
      <p:pic>
        <p:nvPicPr>
          <p:cNvPr id="14" name="Graphic 13" descr="Stopwatch with solid fill">
            <a:extLst>
              <a:ext uri="{FF2B5EF4-FFF2-40B4-BE49-F238E27FC236}">
                <a16:creationId xmlns:a16="http://schemas.microsoft.com/office/drawing/2014/main" id="{D5879B34-688B-CE7F-F860-8E97F34549D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01015" y="4727988"/>
            <a:ext cx="759278" cy="759278"/>
          </a:xfrm>
          <a:prstGeom prst="rect">
            <a:avLst/>
          </a:prstGeom>
        </p:spPr>
      </p:pic>
      <p:pic>
        <p:nvPicPr>
          <p:cNvPr id="16" name="Graphic 15" descr="Euro with solid fill">
            <a:extLst>
              <a:ext uri="{FF2B5EF4-FFF2-40B4-BE49-F238E27FC236}">
                <a16:creationId xmlns:a16="http://schemas.microsoft.com/office/drawing/2014/main" id="{2083F839-6FC5-75F5-6AFD-E2BEDA1E2E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78575" y="5564384"/>
            <a:ext cx="604157" cy="604157"/>
          </a:xfrm>
          <a:prstGeom prst="rect">
            <a:avLst/>
          </a:prstGeom>
        </p:spPr>
      </p:pic>
    </p:spTree>
    <p:extLst>
      <p:ext uri="{BB962C8B-B14F-4D97-AF65-F5344CB8AC3E}">
        <p14:creationId xmlns:p14="http://schemas.microsoft.com/office/powerpoint/2010/main" val="562970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11BFA2-0679-E64B-5938-92AC098824D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2162E5-8A5A-D554-763B-2DAABA65400B}"/>
              </a:ext>
            </a:extLst>
          </p:cNvPr>
          <p:cNvSpPr>
            <a:spLocks noGrp="1"/>
          </p:cNvSpPr>
          <p:nvPr>
            <p:ph idx="1"/>
          </p:nvPr>
        </p:nvSpPr>
        <p:spPr>
          <a:xfrm>
            <a:off x="352817" y="964929"/>
            <a:ext cx="5142399" cy="5287601"/>
          </a:xfrm>
        </p:spPr>
        <p:txBody>
          <a:bodyPr/>
          <a:lstStyle/>
          <a:p>
            <a:pPr>
              <a:spcAft>
                <a:spcPts val="600"/>
              </a:spcAft>
            </a:pPr>
            <a:r>
              <a:rPr lang="en-GB" sz="2400" b="1" dirty="0">
                <a:solidFill>
                  <a:schemeClr val="tx1"/>
                </a:solidFill>
                <a:latin typeface="+mn-lt"/>
                <a:ea typeface="Verdana" panose="020B0604030504040204" pitchFamily="34" charset="0"/>
              </a:rPr>
              <a:t>Tasks</a:t>
            </a:r>
          </a:p>
          <a:p>
            <a:pPr marL="342900" indent="-342900">
              <a:lnSpc>
                <a:spcPct val="100000"/>
              </a:lnSpc>
              <a:spcAft>
                <a:spcPts val="600"/>
              </a:spcAft>
              <a:buClr>
                <a:schemeClr val="tx2"/>
              </a:buClr>
              <a:buFont typeface="+mj-lt"/>
              <a:buAutoNum type="arabicPeriod"/>
            </a:pPr>
            <a:r>
              <a:rPr lang="en-GB" altLang="en-US" sz="2000" dirty="0">
                <a:solidFill>
                  <a:schemeClr val="tx1"/>
                </a:solidFill>
                <a:ea typeface="Verdana" panose="020B0604030504040204" pitchFamily="34" charset="0"/>
              </a:rPr>
              <a:t>Secondary School outreach </a:t>
            </a:r>
          </a:p>
          <a:p>
            <a:pPr marL="342900" indent="-342900">
              <a:lnSpc>
                <a:spcPct val="100000"/>
              </a:lnSpc>
              <a:spcAft>
                <a:spcPts val="600"/>
              </a:spcAft>
              <a:buClr>
                <a:schemeClr val="tx2"/>
              </a:buClr>
              <a:buFont typeface="+mj-lt"/>
              <a:buAutoNum type="arabicPeriod"/>
            </a:pPr>
            <a:r>
              <a:rPr lang="en-GB" sz="2000" dirty="0">
                <a:solidFill>
                  <a:schemeClr val="tx1"/>
                </a:solidFill>
                <a:latin typeface="+mn-lt"/>
                <a:ea typeface="Verdana" panose="020B0604030504040204" pitchFamily="34" charset="0"/>
              </a:rPr>
              <a:t>Government seminars to support the delegation, in particular, on EO downstream applications</a:t>
            </a:r>
          </a:p>
          <a:p>
            <a:pPr marL="342900" indent="-342900">
              <a:lnSpc>
                <a:spcPct val="100000"/>
              </a:lnSpc>
              <a:spcAft>
                <a:spcPts val="600"/>
              </a:spcAft>
              <a:buClr>
                <a:schemeClr val="tx2"/>
              </a:buClr>
              <a:buFont typeface="+mj-lt"/>
              <a:buAutoNum type="arabicPeriod"/>
            </a:pPr>
            <a:r>
              <a:rPr lang="en-GB" sz="2000" dirty="0">
                <a:solidFill>
                  <a:schemeClr val="tx1"/>
                </a:solidFill>
                <a:latin typeface="+mn-lt"/>
                <a:ea typeface="Verdana" panose="020B0604030504040204" pitchFamily="34" charset="0"/>
              </a:rPr>
              <a:t>Public Displays for outreach to the general public</a:t>
            </a:r>
          </a:p>
          <a:p>
            <a:pPr marL="342900" indent="-342900">
              <a:lnSpc>
                <a:spcPct val="100000"/>
              </a:lnSpc>
              <a:spcAft>
                <a:spcPts val="600"/>
              </a:spcAft>
              <a:buClr>
                <a:schemeClr val="tx2"/>
              </a:buClr>
              <a:buFont typeface="+mj-lt"/>
              <a:buAutoNum type="arabicPeriod"/>
            </a:pPr>
            <a:r>
              <a:rPr lang="en-GB" sz="2000" dirty="0">
                <a:solidFill>
                  <a:schemeClr val="tx1"/>
                </a:solidFill>
                <a:latin typeface="+mn-lt"/>
                <a:ea typeface="Verdana" panose="020B0604030504040204" pitchFamily="34" charset="0"/>
              </a:rPr>
              <a:t>Public Talks and Presentations with experts as invited speakers for outreach to the general public</a:t>
            </a:r>
          </a:p>
          <a:p>
            <a:pPr marL="342900" indent="-342900">
              <a:lnSpc>
                <a:spcPct val="100000"/>
              </a:lnSpc>
              <a:spcAft>
                <a:spcPts val="600"/>
              </a:spcAft>
              <a:buClr>
                <a:schemeClr val="tx2"/>
              </a:buClr>
              <a:buFont typeface="+mj-lt"/>
              <a:buAutoNum type="arabicPeriod"/>
            </a:pPr>
            <a:r>
              <a:rPr lang="en-GB" sz="2000" dirty="0">
                <a:solidFill>
                  <a:schemeClr val="tx1"/>
                </a:solidFill>
                <a:latin typeface="+mn-lt"/>
                <a:ea typeface="Verdana" panose="020B0604030504040204" pitchFamily="34" charset="0"/>
              </a:rPr>
              <a:t>Art and Space exhibitions for the general public</a:t>
            </a:r>
          </a:p>
          <a:p>
            <a:pPr marL="342900" indent="-342900">
              <a:lnSpc>
                <a:spcPct val="100000"/>
              </a:lnSpc>
              <a:spcAft>
                <a:spcPts val="600"/>
              </a:spcAft>
              <a:buClr>
                <a:schemeClr val="tx2"/>
              </a:buClr>
              <a:buFont typeface="+mj-lt"/>
              <a:buAutoNum type="arabicPeriod"/>
            </a:pPr>
            <a:r>
              <a:rPr lang="en-GB" sz="2000" dirty="0">
                <a:solidFill>
                  <a:schemeClr val="tx1"/>
                </a:solidFill>
                <a:latin typeface="+mn-lt"/>
                <a:ea typeface="Verdana" panose="020B0604030504040204" pitchFamily="34" charset="0"/>
              </a:rPr>
              <a:t>Social Media Campaign</a:t>
            </a:r>
          </a:p>
        </p:txBody>
      </p:sp>
      <p:sp>
        <p:nvSpPr>
          <p:cNvPr id="3" name="Title 2">
            <a:extLst>
              <a:ext uri="{FF2B5EF4-FFF2-40B4-BE49-F238E27FC236}">
                <a16:creationId xmlns:a16="http://schemas.microsoft.com/office/drawing/2014/main" id="{C43379D1-C41F-3363-3072-E78876C3D905}"/>
              </a:ext>
            </a:extLst>
          </p:cNvPr>
          <p:cNvSpPr>
            <a:spLocks noGrp="1"/>
          </p:cNvSpPr>
          <p:nvPr>
            <p:ph type="title"/>
          </p:nvPr>
        </p:nvSpPr>
        <p:spPr>
          <a:xfrm>
            <a:off x="232082" y="165563"/>
            <a:ext cx="10081233" cy="543675"/>
          </a:xfrm>
        </p:spPr>
        <p:txBody>
          <a:bodyPr/>
          <a:lstStyle/>
          <a:p>
            <a:r>
              <a:rPr lang="en-US" sz="2933">
                <a:solidFill>
                  <a:schemeClr val="tx1"/>
                </a:solidFill>
                <a:latin typeface="+mn-lt"/>
              </a:rPr>
              <a:t>Statement of Work (SoW) - scope</a:t>
            </a:r>
            <a:endParaRPr lang="en-GB" sz="2933" dirty="0">
              <a:solidFill>
                <a:schemeClr val="tx1"/>
              </a:solidFill>
              <a:latin typeface="+mn-lt"/>
            </a:endParaRPr>
          </a:p>
        </p:txBody>
      </p:sp>
      <p:pic>
        <p:nvPicPr>
          <p:cNvPr id="12" name="Picture 11">
            <a:extLst>
              <a:ext uri="{FF2B5EF4-FFF2-40B4-BE49-F238E27FC236}">
                <a16:creationId xmlns:a16="http://schemas.microsoft.com/office/drawing/2014/main" id="{7F5795FC-985A-49DF-EA34-3A96A0A1A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91441" y="964931"/>
            <a:ext cx="1801813" cy="2545882"/>
          </a:xfrm>
          <a:prstGeom prst="rect">
            <a:avLst/>
          </a:prstGeom>
        </p:spPr>
      </p:pic>
      <p:pic>
        <p:nvPicPr>
          <p:cNvPr id="14" name="Picture 13" descr="A close-up of a telescope&#10;&#10;AI-generated content may be incorrect.">
            <a:extLst>
              <a:ext uri="{FF2B5EF4-FFF2-40B4-BE49-F238E27FC236}">
                <a16:creationId xmlns:a16="http://schemas.microsoft.com/office/drawing/2014/main" id="{1331B955-7B10-FDFA-E1A7-926A14497C68}"/>
              </a:ext>
            </a:extLst>
          </p:cNvPr>
          <p:cNvPicPr>
            <a:picLocks noChangeAspect="1"/>
          </p:cNvPicPr>
          <p:nvPr/>
        </p:nvPicPr>
        <p:blipFill>
          <a:blip r:embed="rId4">
            <a:extLst>
              <a:ext uri="{28A0092B-C50C-407E-A947-70E740481C1C}">
                <a14:useLocalDpi xmlns:a14="http://schemas.microsoft.com/office/drawing/2010/main" val="0"/>
              </a:ext>
            </a:extLst>
          </a:blip>
          <a:srcRect b="3352"/>
          <a:stretch>
            <a:fillRect/>
          </a:stretch>
        </p:blipFill>
        <p:spPr>
          <a:xfrm>
            <a:off x="10461789" y="3679949"/>
            <a:ext cx="1559471" cy="2676482"/>
          </a:xfrm>
          <a:prstGeom prst="rect">
            <a:avLst/>
          </a:prstGeom>
        </p:spPr>
      </p:pic>
      <p:pic>
        <p:nvPicPr>
          <p:cNvPr id="16" name="Picture 15" descr="A poster for a movie&#10;&#10;AI-generated content may be incorrect.">
            <a:extLst>
              <a:ext uri="{FF2B5EF4-FFF2-40B4-BE49-F238E27FC236}">
                <a16:creationId xmlns:a16="http://schemas.microsoft.com/office/drawing/2014/main" id="{DD308D65-1B97-34CC-0BF3-CDC5C1ADF100}"/>
              </a:ext>
            </a:extLst>
          </p:cNvPr>
          <p:cNvPicPr>
            <a:picLocks noChangeAspect="1"/>
          </p:cNvPicPr>
          <p:nvPr/>
        </p:nvPicPr>
        <p:blipFill>
          <a:blip r:embed="rId5">
            <a:extLst>
              <a:ext uri="{28A0092B-C50C-407E-A947-70E740481C1C}">
                <a14:useLocalDpi xmlns:a14="http://schemas.microsoft.com/office/drawing/2010/main" val="0"/>
              </a:ext>
            </a:extLst>
          </a:blip>
          <a:srcRect t="5840" r="2296" b="16773"/>
          <a:stretch>
            <a:fillRect/>
          </a:stretch>
        </p:blipFill>
        <p:spPr>
          <a:xfrm>
            <a:off x="8447134" y="957954"/>
            <a:ext cx="1697723" cy="2912377"/>
          </a:xfrm>
          <a:prstGeom prst="rect">
            <a:avLst/>
          </a:prstGeom>
        </p:spPr>
      </p:pic>
      <p:pic>
        <p:nvPicPr>
          <p:cNvPr id="18" name="Picture 17">
            <a:extLst>
              <a:ext uri="{FF2B5EF4-FFF2-40B4-BE49-F238E27FC236}">
                <a16:creationId xmlns:a16="http://schemas.microsoft.com/office/drawing/2014/main" id="{FE4BEEDB-0740-21E6-5F4F-1B7CABB6A4E3}"/>
              </a:ext>
            </a:extLst>
          </p:cNvPr>
          <p:cNvPicPr>
            <a:picLocks noChangeAspect="1"/>
          </p:cNvPicPr>
          <p:nvPr/>
        </p:nvPicPr>
        <p:blipFill>
          <a:blip r:embed="rId6"/>
          <a:stretch>
            <a:fillRect/>
          </a:stretch>
        </p:blipFill>
        <p:spPr>
          <a:xfrm>
            <a:off x="8462828" y="4406484"/>
            <a:ext cx="1892753" cy="1948251"/>
          </a:xfrm>
          <a:prstGeom prst="rect">
            <a:avLst/>
          </a:prstGeom>
        </p:spPr>
      </p:pic>
      <p:pic>
        <p:nvPicPr>
          <p:cNvPr id="20" name="Picture 19">
            <a:extLst>
              <a:ext uri="{FF2B5EF4-FFF2-40B4-BE49-F238E27FC236}">
                <a16:creationId xmlns:a16="http://schemas.microsoft.com/office/drawing/2014/main" id="{E44ED6E2-A033-E1F3-D349-2CACCEAEC58B}"/>
              </a:ext>
            </a:extLst>
          </p:cNvPr>
          <p:cNvPicPr>
            <a:picLocks noChangeAspect="1"/>
          </p:cNvPicPr>
          <p:nvPr/>
        </p:nvPicPr>
        <p:blipFill>
          <a:blip r:embed="rId7"/>
          <a:stretch>
            <a:fillRect/>
          </a:stretch>
        </p:blipFill>
        <p:spPr>
          <a:xfrm>
            <a:off x="6321168" y="964931"/>
            <a:ext cx="2079383" cy="2030292"/>
          </a:xfrm>
          <a:prstGeom prst="rect">
            <a:avLst/>
          </a:prstGeom>
        </p:spPr>
      </p:pic>
      <p:sp>
        <p:nvSpPr>
          <p:cNvPr id="22" name="TextBox 21">
            <a:extLst>
              <a:ext uri="{FF2B5EF4-FFF2-40B4-BE49-F238E27FC236}">
                <a16:creationId xmlns:a16="http://schemas.microsoft.com/office/drawing/2014/main" id="{3DA1890B-BF11-6634-AAFA-92BFC421DAD6}"/>
              </a:ext>
            </a:extLst>
          </p:cNvPr>
          <p:cNvSpPr txBox="1"/>
          <p:nvPr/>
        </p:nvSpPr>
        <p:spPr>
          <a:xfrm>
            <a:off x="8616261" y="3900630"/>
            <a:ext cx="1559471" cy="461665"/>
          </a:xfrm>
          <a:prstGeom prst="rect">
            <a:avLst/>
          </a:prstGeom>
          <a:noFill/>
        </p:spPr>
        <p:txBody>
          <a:bodyPr wrap="square">
            <a:spAutoFit/>
          </a:bodyPr>
          <a:lstStyle/>
          <a:p>
            <a:pPr algn="ctr"/>
            <a:r>
              <a:rPr lang="en-GB" sz="800" dirty="0">
                <a:latin typeface="+mn-lt"/>
                <a:ea typeface="Verdana" panose="020B0604030504040204" pitchFamily="34" charset="0"/>
              </a:rPr>
              <a:t>Examples of space awareness &amp; outreach activities in Cyprus (CARES)</a:t>
            </a:r>
            <a:endParaRPr lang="en-GB" sz="800" dirty="0"/>
          </a:p>
        </p:txBody>
      </p:sp>
      <p:pic>
        <p:nvPicPr>
          <p:cNvPr id="27" name="Picture 26">
            <a:extLst>
              <a:ext uri="{FF2B5EF4-FFF2-40B4-BE49-F238E27FC236}">
                <a16:creationId xmlns:a16="http://schemas.microsoft.com/office/drawing/2014/main" id="{AFCDD65D-F1A5-F6F8-F5D4-68D1D86E0A94}"/>
              </a:ext>
            </a:extLst>
          </p:cNvPr>
          <p:cNvPicPr>
            <a:picLocks noChangeAspect="1"/>
          </p:cNvPicPr>
          <p:nvPr/>
        </p:nvPicPr>
        <p:blipFill>
          <a:blip r:embed="rId8"/>
          <a:stretch>
            <a:fillRect/>
          </a:stretch>
        </p:blipFill>
        <p:spPr>
          <a:xfrm>
            <a:off x="6296678" y="5117001"/>
            <a:ext cx="1937231" cy="1237734"/>
          </a:xfrm>
          <a:prstGeom prst="rect">
            <a:avLst/>
          </a:prstGeom>
        </p:spPr>
      </p:pic>
      <p:pic>
        <p:nvPicPr>
          <p:cNvPr id="1034" name="Picture 10">
            <a:extLst>
              <a:ext uri="{FF2B5EF4-FFF2-40B4-BE49-F238E27FC236}">
                <a16:creationId xmlns:a16="http://schemas.microsoft.com/office/drawing/2014/main" id="{EAD61817-DB9E-8314-3E2F-1075D7FB1F4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8956" t="2078" b="6308"/>
          <a:stretch>
            <a:fillRect/>
          </a:stretch>
        </p:blipFill>
        <p:spPr bwMode="auto">
          <a:xfrm>
            <a:off x="6296677" y="3817459"/>
            <a:ext cx="1937232" cy="1299541"/>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7783AAD1-A9E9-DC45-310E-7C8009D0911F}"/>
              </a:ext>
            </a:extLst>
          </p:cNvPr>
          <p:cNvSpPr txBox="1"/>
          <p:nvPr/>
        </p:nvSpPr>
        <p:spPr>
          <a:xfrm>
            <a:off x="6255306" y="3795723"/>
            <a:ext cx="1915869" cy="307777"/>
          </a:xfrm>
          <a:prstGeom prst="rect">
            <a:avLst/>
          </a:prstGeom>
          <a:noFill/>
        </p:spPr>
        <p:txBody>
          <a:bodyPr wrap="square">
            <a:spAutoFit/>
          </a:bodyPr>
          <a:lstStyle/>
          <a:p>
            <a:r>
              <a:rPr lang="en-GB" sz="700" i="1" dirty="0">
                <a:latin typeface="+mn-lt"/>
                <a:ea typeface="Verdana" panose="020B0604030504040204" pitchFamily="34" charset="0"/>
              </a:rPr>
              <a:t>Astronaut Space Bus in Netherlands (</a:t>
            </a:r>
            <a:r>
              <a:rPr lang="en-GB" sz="700" i="1" dirty="0">
                <a:latin typeface="+mn-lt"/>
                <a:ea typeface="Verdana" panose="020B0604030504040204" pitchFamily="34" charset="0"/>
                <a:hlinkClick r:id="rId10"/>
              </a:rPr>
              <a:t>https://www.spacebuzz.earth/</a:t>
            </a:r>
            <a:r>
              <a:rPr lang="en-GB" sz="700" i="1" dirty="0">
                <a:latin typeface="+mn-lt"/>
                <a:ea typeface="Verdana" panose="020B0604030504040204" pitchFamily="34" charset="0"/>
              </a:rPr>
              <a:t>) </a:t>
            </a:r>
            <a:endParaRPr lang="en-GB" sz="700" i="1" dirty="0"/>
          </a:p>
        </p:txBody>
      </p:sp>
      <p:sp>
        <p:nvSpPr>
          <p:cNvPr id="23" name="TextBox 22">
            <a:extLst>
              <a:ext uri="{FF2B5EF4-FFF2-40B4-BE49-F238E27FC236}">
                <a16:creationId xmlns:a16="http://schemas.microsoft.com/office/drawing/2014/main" id="{3D941F5B-C3D9-6420-343C-72C494B5B786}"/>
              </a:ext>
            </a:extLst>
          </p:cNvPr>
          <p:cNvSpPr txBox="1"/>
          <p:nvPr/>
        </p:nvSpPr>
        <p:spPr>
          <a:xfrm>
            <a:off x="6255306" y="5117001"/>
            <a:ext cx="1988753" cy="415498"/>
          </a:xfrm>
          <a:prstGeom prst="rect">
            <a:avLst/>
          </a:prstGeom>
          <a:noFill/>
        </p:spPr>
        <p:txBody>
          <a:bodyPr wrap="square">
            <a:spAutoFit/>
          </a:bodyPr>
          <a:lstStyle/>
          <a:p>
            <a:r>
              <a:rPr lang="en-GB" sz="700" i="1" dirty="0">
                <a:solidFill>
                  <a:schemeClr val="bg2"/>
                </a:solidFill>
                <a:latin typeface="+mn-lt"/>
                <a:ea typeface="Verdana" panose="020B0604030504040204" pitchFamily="34" charset="0"/>
              </a:rPr>
              <a:t>Immersive experience in Amsterdam </a:t>
            </a:r>
            <a:r>
              <a:rPr lang="en-GB" sz="700" i="1" dirty="0">
                <a:latin typeface="+mn-lt"/>
                <a:ea typeface="Verdana" panose="020B0604030504040204" pitchFamily="34" charset="0"/>
                <a:hlinkClick r:id="rId11"/>
              </a:rPr>
              <a:t>https://www.fabrique-lumieres.com/en/destination-cosmos</a:t>
            </a:r>
            <a:r>
              <a:rPr lang="en-GB" sz="700" i="1" dirty="0">
                <a:latin typeface="+mn-lt"/>
                <a:ea typeface="Verdana" panose="020B0604030504040204" pitchFamily="34" charset="0"/>
              </a:rPr>
              <a:t>) </a:t>
            </a:r>
            <a:endParaRPr lang="en-GB" sz="700" i="1" dirty="0"/>
          </a:p>
        </p:txBody>
      </p:sp>
      <p:sp>
        <p:nvSpPr>
          <p:cNvPr id="29" name="TextBox 28">
            <a:extLst>
              <a:ext uri="{FF2B5EF4-FFF2-40B4-BE49-F238E27FC236}">
                <a16:creationId xmlns:a16="http://schemas.microsoft.com/office/drawing/2014/main" id="{848D64B3-90AF-9811-F7DF-7B7B89B83F0B}"/>
              </a:ext>
            </a:extLst>
          </p:cNvPr>
          <p:cNvSpPr txBox="1"/>
          <p:nvPr/>
        </p:nvSpPr>
        <p:spPr>
          <a:xfrm>
            <a:off x="6502954" y="964930"/>
            <a:ext cx="1668222" cy="200055"/>
          </a:xfrm>
          <a:prstGeom prst="rect">
            <a:avLst/>
          </a:prstGeom>
          <a:noFill/>
        </p:spPr>
        <p:txBody>
          <a:bodyPr wrap="square">
            <a:spAutoFit/>
          </a:bodyPr>
          <a:lstStyle/>
          <a:p>
            <a:r>
              <a:rPr lang="en-GB" sz="700" i="1" dirty="0">
                <a:latin typeface="+mn-lt"/>
                <a:ea typeface="Verdana" panose="020B0604030504040204" pitchFamily="34" charset="0"/>
              </a:rPr>
              <a:t>Planetarium show (CARES, 2025) </a:t>
            </a:r>
            <a:endParaRPr lang="en-GB" sz="700" i="1" dirty="0"/>
          </a:p>
        </p:txBody>
      </p:sp>
      <p:sp>
        <p:nvSpPr>
          <p:cNvPr id="30" name="TextBox 29">
            <a:extLst>
              <a:ext uri="{FF2B5EF4-FFF2-40B4-BE49-F238E27FC236}">
                <a16:creationId xmlns:a16="http://schemas.microsoft.com/office/drawing/2014/main" id="{8B1E0CA0-8512-A517-8A19-5CC4D1DF068F}"/>
              </a:ext>
            </a:extLst>
          </p:cNvPr>
          <p:cNvSpPr txBox="1"/>
          <p:nvPr/>
        </p:nvSpPr>
        <p:spPr>
          <a:xfrm>
            <a:off x="8453563" y="964930"/>
            <a:ext cx="1682973" cy="307777"/>
          </a:xfrm>
          <a:prstGeom prst="rect">
            <a:avLst/>
          </a:prstGeom>
          <a:noFill/>
        </p:spPr>
        <p:txBody>
          <a:bodyPr wrap="square">
            <a:spAutoFit/>
          </a:bodyPr>
          <a:lstStyle/>
          <a:p>
            <a:r>
              <a:rPr lang="en-GB" sz="700" i="1" dirty="0">
                <a:solidFill>
                  <a:schemeClr val="accent6"/>
                </a:solidFill>
                <a:latin typeface="+mn-lt"/>
                <a:ea typeface="Verdana" panose="020B0604030504040204" pitchFamily="34" charset="0"/>
              </a:rPr>
              <a:t>Astrophotography and Film show (CARES, 2025) </a:t>
            </a:r>
            <a:endParaRPr lang="en-GB" sz="700" i="1" dirty="0">
              <a:solidFill>
                <a:schemeClr val="accent6"/>
              </a:solidFill>
            </a:endParaRPr>
          </a:p>
        </p:txBody>
      </p:sp>
      <p:sp>
        <p:nvSpPr>
          <p:cNvPr id="31" name="TextBox 30">
            <a:extLst>
              <a:ext uri="{FF2B5EF4-FFF2-40B4-BE49-F238E27FC236}">
                <a16:creationId xmlns:a16="http://schemas.microsoft.com/office/drawing/2014/main" id="{5F7BA2C9-6581-A175-0095-B5D4E11A9494}"/>
              </a:ext>
            </a:extLst>
          </p:cNvPr>
          <p:cNvSpPr txBox="1"/>
          <p:nvPr/>
        </p:nvSpPr>
        <p:spPr>
          <a:xfrm>
            <a:off x="10189548" y="964929"/>
            <a:ext cx="1682973" cy="307777"/>
          </a:xfrm>
          <a:prstGeom prst="rect">
            <a:avLst/>
          </a:prstGeom>
          <a:noFill/>
        </p:spPr>
        <p:txBody>
          <a:bodyPr wrap="square">
            <a:spAutoFit/>
          </a:bodyPr>
          <a:lstStyle/>
          <a:p>
            <a:r>
              <a:rPr lang="en-GB" sz="700" i="1" dirty="0">
                <a:solidFill>
                  <a:schemeClr val="accent6"/>
                </a:solidFill>
                <a:latin typeface="+mn-lt"/>
                <a:ea typeface="Verdana" panose="020B0604030504040204" pitchFamily="34" charset="0"/>
              </a:rPr>
              <a:t>Podcast show and Astrophotography (CARES, 2025) </a:t>
            </a:r>
            <a:endParaRPr lang="en-GB" sz="700" i="1" dirty="0">
              <a:solidFill>
                <a:schemeClr val="accent6"/>
              </a:solidFill>
            </a:endParaRPr>
          </a:p>
        </p:txBody>
      </p:sp>
      <p:sp>
        <p:nvSpPr>
          <p:cNvPr id="32" name="TextBox 31">
            <a:extLst>
              <a:ext uri="{FF2B5EF4-FFF2-40B4-BE49-F238E27FC236}">
                <a16:creationId xmlns:a16="http://schemas.microsoft.com/office/drawing/2014/main" id="{8F39A69B-65A4-1C1E-6498-B11572E6AFB9}"/>
              </a:ext>
            </a:extLst>
          </p:cNvPr>
          <p:cNvSpPr txBox="1"/>
          <p:nvPr/>
        </p:nvSpPr>
        <p:spPr>
          <a:xfrm>
            <a:off x="10420816" y="3695908"/>
            <a:ext cx="1350882" cy="338554"/>
          </a:xfrm>
          <a:prstGeom prst="rect">
            <a:avLst/>
          </a:prstGeom>
          <a:noFill/>
        </p:spPr>
        <p:txBody>
          <a:bodyPr wrap="square">
            <a:spAutoFit/>
          </a:bodyPr>
          <a:lstStyle/>
          <a:p>
            <a:r>
              <a:rPr lang="en-GB" sz="800" i="1" dirty="0">
                <a:solidFill>
                  <a:schemeClr val="accent6"/>
                </a:solidFill>
                <a:latin typeface="+mn-lt"/>
                <a:ea typeface="Verdana" panose="020B0604030504040204" pitchFamily="34" charset="0"/>
              </a:rPr>
              <a:t>Night-time observation (CARES, 2025) </a:t>
            </a:r>
            <a:endParaRPr lang="en-GB" sz="800" i="1" dirty="0">
              <a:solidFill>
                <a:schemeClr val="accent6"/>
              </a:solidFill>
            </a:endParaRPr>
          </a:p>
        </p:txBody>
      </p:sp>
      <p:sp>
        <p:nvSpPr>
          <p:cNvPr id="33" name="TextBox 32">
            <a:extLst>
              <a:ext uri="{FF2B5EF4-FFF2-40B4-BE49-F238E27FC236}">
                <a16:creationId xmlns:a16="http://schemas.microsoft.com/office/drawing/2014/main" id="{975BCF83-89D5-E017-7AFE-9C4E271D4EA0}"/>
              </a:ext>
            </a:extLst>
          </p:cNvPr>
          <p:cNvSpPr txBox="1"/>
          <p:nvPr/>
        </p:nvSpPr>
        <p:spPr>
          <a:xfrm>
            <a:off x="6545086" y="3310135"/>
            <a:ext cx="1559471" cy="461665"/>
          </a:xfrm>
          <a:prstGeom prst="rect">
            <a:avLst/>
          </a:prstGeom>
          <a:noFill/>
        </p:spPr>
        <p:txBody>
          <a:bodyPr wrap="square">
            <a:spAutoFit/>
          </a:bodyPr>
          <a:lstStyle/>
          <a:p>
            <a:pPr algn="ctr"/>
            <a:r>
              <a:rPr lang="en-GB" sz="800" dirty="0">
                <a:latin typeface="+mn-lt"/>
                <a:ea typeface="Verdana" panose="020B0604030504040204" pitchFamily="34" charset="0"/>
              </a:rPr>
              <a:t>Examples of other space awareness &amp; outreach activities in the Netherlands</a:t>
            </a:r>
            <a:endParaRPr lang="en-GB" sz="800" dirty="0"/>
          </a:p>
        </p:txBody>
      </p:sp>
      <p:sp>
        <p:nvSpPr>
          <p:cNvPr id="34" name="TextBox 33">
            <a:extLst>
              <a:ext uri="{FF2B5EF4-FFF2-40B4-BE49-F238E27FC236}">
                <a16:creationId xmlns:a16="http://schemas.microsoft.com/office/drawing/2014/main" id="{81D211B3-25A5-023B-24FE-5FE16BE8F0E3}"/>
              </a:ext>
            </a:extLst>
          </p:cNvPr>
          <p:cNvSpPr txBox="1"/>
          <p:nvPr/>
        </p:nvSpPr>
        <p:spPr>
          <a:xfrm>
            <a:off x="8453562" y="4384840"/>
            <a:ext cx="1682973" cy="215444"/>
          </a:xfrm>
          <a:prstGeom prst="rect">
            <a:avLst/>
          </a:prstGeom>
          <a:noFill/>
        </p:spPr>
        <p:txBody>
          <a:bodyPr wrap="square">
            <a:spAutoFit/>
          </a:bodyPr>
          <a:lstStyle/>
          <a:p>
            <a:r>
              <a:rPr lang="en-GB" sz="800" i="1" dirty="0">
                <a:latin typeface="+mn-lt"/>
                <a:ea typeface="Verdana" panose="020B0604030504040204" pitchFamily="34" charset="0"/>
              </a:rPr>
              <a:t>School outreach (CARES, 2025) </a:t>
            </a:r>
            <a:endParaRPr lang="en-GB" sz="800" i="1" dirty="0"/>
          </a:p>
        </p:txBody>
      </p:sp>
    </p:spTree>
    <p:extLst>
      <p:ext uri="{BB962C8B-B14F-4D97-AF65-F5344CB8AC3E}">
        <p14:creationId xmlns:p14="http://schemas.microsoft.com/office/powerpoint/2010/main" val="377534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8E5E5-F2BB-4462-A77D-5DB683B12A75}"/>
              </a:ext>
            </a:extLst>
          </p:cNvPr>
          <p:cNvSpPr>
            <a:spLocks noGrp="1"/>
          </p:cNvSpPr>
          <p:nvPr>
            <p:ph type="title"/>
          </p:nvPr>
        </p:nvSpPr>
        <p:spPr>
          <a:xfrm>
            <a:off x="215900" y="176540"/>
            <a:ext cx="10109200" cy="523220"/>
          </a:xfrm>
          <a:noFill/>
        </p:spPr>
        <p:txBody>
          <a:bodyPr/>
          <a:lstStyle/>
          <a:p>
            <a:r>
              <a:rPr lang="en-GB" sz="2800" dirty="0"/>
              <a:t>Schedule – Tentative dates</a:t>
            </a:r>
          </a:p>
        </p:txBody>
      </p:sp>
      <p:graphicFrame>
        <p:nvGraphicFramePr>
          <p:cNvPr id="4" name="Table 4">
            <a:extLst>
              <a:ext uri="{FF2B5EF4-FFF2-40B4-BE49-F238E27FC236}">
                <a16:creationId xmlns:a16="http://schemas.microsoft.com/office/drawing/2014/main" id="{C8BA6B96-AC6C-4169-BB1A-9BB1A36C197B}"/>
              </a:ext>
            </a:extLst>
          </p:cNvPr>
          <p:cNvGraphicFramePr>
            <a:graphicFrameLocks noGrp="1"/>
          </p:cNvGraphicFramePr>
          <p:nvPr>
            <p:ph idx="1"/>
            <p:extLst>
              <p:ext uri="{D42A27DB-BD31-4B8C-83A1-F6EECF244321}">
                <p14:modId xmlns:p14="http://schemas.microsoft.com/office/powerpoint/2010/main" val="2372455602"/>
              </p:ext>
            </p:extLst>
          </p:nvPr>
        </p:nvGraphicFramePr>
        <p:xfrm>
          <a:off x="1215627" y="1622517"/>
          <a:ext cx="9794083" cy="3996562"/>
        </p:xfrm>
        <a:graphic>
          <a:graphicData uri="http://schemas.openxmlformats.org/drawingml/2006/table">
            <a:tbl>
              <a:tblPr firstRow="1" bandRow="1">
                <a:tableStyleId>{793D81CF-94F2-401A-BA57-92F5A7B2D0C5}</a:tableStyleId>
              </a:tblPr>
              <a:tblGrid>
                <a:gridCol w="4008223">
                  <a:extLst>
                    <a:ext uri="{9D8B030D-6E8A-4147-A177-3AD203B41FA5}">
                      <a16:colId xmlns:a16="http://schemas.microsoft.com/office/drawing/2014/main" val="2315895359"/>
                    </a:ext>
                  </a:extLst>
                </a:gridCol>
                <a:gridCol w="5785860">
                  <a:extLst>
                    <a:ext uri="{9D8B030D-6E8A-4147-A177-3AD203B41FA5}">
                      <a16:colId xmlns:a16="http://schemas.microsoft.com/office/drawing/2014/main" val="3536182936"/>
                    </a:ext>
                  </a:extLst>
                </a:gridCol>
              </a:tblGrid>
              <a:tr h="510721">
                <a:tc>
                  <a:txBody>
                    <a:bodyPr/>
                    <a:lstStyle/>
                    <a:p>
                      <a:pPr marL="0" algn="l" defTabSz="882030" rtl="0" eaLnBrk="1" latinLnBrk="0" hangingPunct="1">
                        <a:spcBef>
                          <a:spcPts val="0"/>
                        </a:spcBef>
                        <a:spcAft>
                          <a:spcPts val="0"/>
                        </a:spcAft>
                      </a:pPr>
                      <a:r>
                        <a:rPr lang="en-GB" sz="1600" b="1" kern="1200">
                          <a:solidFill>
                            <a:schemeClr val="bg1"/>
                          </a:solidFill>
                        </a:rPr>
                        <a:t>What</a:t>
                      </a:r>
                      <a:endParaRPr lang="en-GB" sz="1600" b="1" kern="120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882030" rtl="0" eaLnBrk="1" latinLnBrk="0" hangingPunct="1">
                        <a:spcBef>
                          <a:spcPts val="0"/>
                        </a:spcBef>
                        <a:spcAft>
                          <a:spcPts val="0"/>
                        </a:spcAft>
                      </a:pPr>
                      <a:r>
                        <a:rPr lang="en-GB" sz="1600" b="1" kern="1200" dirty="0">
                          <a:solidFill>
                            <a:schemeClr val="bg1"/>
                          </a:solidFill>
                        </a:rPr>
                        <a:t>When</a:t>
                      </a:r>
                      <a:endParaRPr lang="en-GB" sz="1600" b="1" kern="120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36087437"/>
                  </a:ext>
                </a:extLst>
              </a:tr>
              <a:tr h="510721">
                <a:tc>
                  <a:txBody>
                    <a:bodyPr/>
                    <a:lstStyle/>
                    <a:p>
                      <a:pPr algn="l">
                        <a:spcBef>
                          <a:spcPts val="0"/>
                        </a:spcBef>
                        <a:spcAft>
                          <a:spcPts val="0"/>
                        </a:spcAft>
                      </a:pPr>
                      <a:r>
                        <a:rPr lang="en-GB" sz="1600"/>
                        <a:t>Publication in esa-star Publication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Bef>
                          <a:spcPts val="0"/>
                        </a:spcBef>
                        <a:spcAft>
                          <a:spcPts val="0"/>
                        </a:spcAft>
                      </a:pPr>
                      <a:r>
                        <a:rPr lang="en-GB" sz="1600" b="1" dirty="0"/>
                        <a:t>Mid-January 2026 (T0)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46069514"/>
                  </a:ext>
                </a:extLst>
              </a:tr>
              <a:tr h="510721">
                <a:tc>
                  <a:txBody>
                    <a:bodyPr/>
                    <a:lstStyle/>
                    <a:p>
                      <a:pPr algn="l">
                        <a:spcBef>
                          <a:spcPts val="0"/>
                        </a:spcBef>
                        <a:spcAft>
                          <a:spcPts val="0"/>
                        </a:spcAft>
                      </a:pPr>
                      <a:r>
                        <a:rPr lang="en-GB" sz="1600"/>
                        <a:t>Deadline for submission of Proposals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Bef>
                          <a:spcPts val="0"/>
                        </a:spcBef>
                        <a:spcAft>
                          <a:spcPts val="0"/>
                        </a:spcAft>
                      </a:pPr>
                      <a:r>
                        <a:rPr lang="en-GB" sz="1600" b="1"/>
                        <a:t>End-February 2026 (T0 + 6 weeks)</a:t>
                      </a:r>
                      <a:endParaRPr lang="en-GB"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67537591"/>
                  </a:ext>
                </a:extLst>
              </a:tr>
              <a:tr h="510721">
                <a:tc>
                  <a:txBody>
                    <a:bodyPr/>
                    <a:lstStyle/>
                    <a:p>
                      <a:pPr algn="l">
                        <a:spcBef>
                          <a:spcPts val="0"/>
                        </a:spcBef>
                        <a:spcAft>
                          <a:spcPts val="0"/>
                        </a:spcAft>
                      </a:pPr>
                      <a:r>
                        <a:rPr lang="en-GB" sz="1600" dirty="0"/>
                        <a:t>Tender Evaluation Board (TEB) meeting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Bef>
                          <a:spcPts val="0"/>
                        </a:spcBef>
                        <a:spcAft>
                          <a:spcPts val="0"/>
                        </a:spcAft>
                      </a:pPr>
                      <a:r>
                        <a:rPr lang="en-GB" sz="1600" dirty="0">
                          <a:solidFill>
                            <a:schemeClr val="tx1"/>
                          </a:solidFill>
                        </a:rPr>
                        <a:t>March 2026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1875841"/>
                  </a:ext>
                </a:extLst>
              </a:tr>
              <a:tr h="496401">
                <a:tc>
                  <a:txBody>
                    <a:bodyPr/>
                    <a:lstStyle/>
                    <a:p>
                      <a:pPr algn="l">
                        <a:spcBef>
                          <a:spcPts val="0"/>
                        </a:spcBef>
                        <a:spcAft>
                          <a:spcPts val="0"/>
                        </a:spcAft>
                      </a:pPr>
                      <a:r>
                        <a:rPr lang="en-GB" sz="1600" dirty="0"/>
                        <a:t>Programmatic review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Bef>
                          <a:spcPts val="0"/>
                        </a:spcBef>
                        <a:spcAft>
                          <a:spcPts val="0"/>
                        </a:spcAft>
                      </a:pPr>
                      <a:r>
                        <a:rPr lang="en-GB" sz="1600" dirty="0">
                          <a:solidFill>
                            <a:schemeClr val="tx1"/>
                          </a:solidFill>
                        </a:rPr>
                        <a:t>April 2026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0909145"/>
                  </a:ext>
                </a:extLst>
              </a:tr>
              <a:tr h="435835">
                <a:tc>
                  <a:txBody>
                    <a:bodyPr/>
                    <a:lstStyle/>
                    <a:p>
                      <a:pPr algn="l">
                        <a:spcBef>
                          <a:spcPts val="0"/>
                        </a:spcBef>
                        <a:spcAft>
                          <a:spcPts val="0"/>
                        </a:spcAft>
                      </a:pPr>
                      <a:r>
                        <a:rPr lang="en-GB" sz="1600"/>
                        <a:t>Industrial Policy Committee (IPC)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882030" rtl="0" eaLnBrk="1" fontAlgn="auto" latinLnBrk="0" hangingPunct="1">
                        <a:lnSpc>
                          <a:spcPct val="100000"/>
                        </a:lnSpc>
                        <a:spcBef>
                          <a:spcPts val="0"/>
                        </a:spcBef>
                        <a:spcAft>
                          <a:spcPts val="0"/>
                        </a:spcAft>
                        <a:buClrTx/>
                        <a:buSzTx/>
                        <a:buFontTx/>
                        <a:buNone/>
                        <a:tabLst/>
                        <a:defRPr/>
                      </a:pPr>
                      <a:r>
                        <a:rPr lang="en-GB" sz="1600" dirty="0">
                          <a:solidFill>
                            <a:schemeClr val="tx1"/>
                          </a:solidFill>
                        </a:rPr>
                        <a:t>End-April 2026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38769602"/>
                  </a:ext>
                </a:extLst>
              </a:tr>
              <a:tr h="510721">
                <a:tc>
                  <a:txBody>
                    <a:bodyPr/>
                    <a:lstStyle/>
                    <a:p>
                      <a:pPr algn="l">
                        <a:spcBef>
                          <a:spcPts val="0"/>
                        </a:spcBef>
                        <a:spcAft>
                          <a:spcPts val="0"/>
                        </a:spcAft>
                      </a:pPr>
                      <a:r>
                        <a:rPr lang="en-GB" sz="1600" dirty="0"/>
                        <a:t>First communication to Bidders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Bef>
                          <a:spcPts val="0"/>
                        </a:spcBef>
                        <a:spcAft>
                          <a:spcPts val="0"/>
                        </a:spcAft>
                      </a:pPr>
                      <a:r>
                        <a:rPr lang="en-GB" sz="1600" dirty="0"/>
                        <a:t>4-6 weeks after IPC approval</a:t>
                      </a:r>
                      <a:endParaRPr lang="en-GB"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1274107"/>
                  </a:ext>
                </a:extLst>
              </a:tr>
              <a:tr h="510721">
                <a:tc>
                  <a:txBody>
                    <a:bodyPr/>
                    <a:lstStyle/>
                    <a:p>
                      <a:pPr algn="l">
                        <a:spcBef>
                          <a:spcPts val="0"/>
                        </a:spcBef>
                        <a:spcAft>
                          <a:spcPts val="0"/>
                        </a:spcAft>
                      </a:pPr>
                      <a:r>
                        <a:rPr lang="en-GB" sz="1600" dirty="0"/>
                        <a:t>First contract awards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spcBef>
                          <a:spcPts val="0"/>
                        </a:spcBef>
                        <a:spcAft>
                          <a:spcPts val="0"/>
                        </a:spcAft>
                      </a:pPr>
                      <a:r>
                        <a:rPr lang="en-GB" sz="1600" dirty="0">
                          <a:solidFill>
                            <a:schemeClr val="tx1"/>
                          </a:solidFill>
                        </a:rPr>
                        <a:t>Q2 2026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54848763"/>
                  </a:ext>
                </a:extLst>
              </a:tr>
            </a:tbl>
          </a:graphicData>
        </a:graphic>
      </p:graphicFrame>
    </p:spTree>
    <p:extLst>
      <p:ext uri="{BB962C8B-B14F-4D97-AF65-F5344CB8AC3E}">
        <p14:creationId xmlns:p14="http://schemas.microsoft.com/office/powerpoint/2010/main" val="4025345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9F91F-DE95-4A0D-B3FC-1BA754B81BFE}"/>
              </a:ext>
            </a:extLst>
          </p:cNvPr>
          <p:cNvSpPr>
            <a:spLocks noGrp="1"/>
          </p:cNvSpPr>
          <p:nvPr>
            <p:ph type="title"/>
          </p:nvPr>
        </p:nvSpPr>
        <p:spPr>
          <a:xfrm>
            <a:off x="215900" y="176540"/>
            <a:ext cx="10109200" cy="523220"/>
          </a:xfrm>
        </p:spPr>
        <p:txBody>
          <a:bodyPr/>
          <a:lstStyle/>
          <a:p>
            <a:r>
              <a:rPr lang="en-GB" sz="2800" dirty="0">
                <a:solidFill>
                  <a:schemeClr val="bg1"/>
                </a:solidFill>
              </a:rPr>
              <a:t>Questions?</a:t>
            </a:r>
          </a:p>
        </p:txBody>
      </p:sp>
      <p:pic>
        <p:nvPicPr>
          <p:cNvPr id="4" name="Graphic 3" descr="Questions outline">
            <a:extLst>
              <a:ext uri="{FF2B5EF4-FFF2-40B4-BE49-F238E27FC236}">
                <a16:creationId xmlns:a16="http://schemas.microsoft.com/office/drawing/2014/main" id="{CECC65FC-D754-464C-986A-A496A6B9B2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12669" y="1917450"/>
            <a:ext cx="1800000" cy="1800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8D493E1D-63EC-4D48-95DC-00B50D18C57B}"/>
              </a:ext>
            </a:extLst>
          </p:cNvPr>
          <p:cNvSpPr txBox="1">
            <a:spLocks/>
          </p:cNvSpPr>
          <p:nvPr/>
        </p:nvSpPr>
        <p:spPr bwMode="auto">
          <a:xfrm>
            <a:off x="215900" y="1099669"/>
            <a:ext cx="11764800" cy="646331"/>
          </a:xfrm>
          <a:prstGeom prst="rect">
            <a:avLst/>
          </a:prstGeom>
          <a:solidFill>
            <a:schemeClr val="accent2">
              <a:alpha val="50000"/>
            </a:schemeClr>
          </a:solidFill>
          <a:ln>
            <a:noFill/>
          </a:ln>
        </p:spPr>
        <p:txBody>
          <a:bodyPr vert="horz" wrap="square" lIns="91440" tIns="45720" rIns="91440" bIns="45720" numCol="1" anchor="ctr" anchorCtr="0" compatLnSpc="1">
            <a:prstTxWarp prst="textNoShape">
              <a:avLst/>
            </a:prstTxWarp>
            <a:spAutoFit/>
          </a:bodyPr>
          <a:lstStyle>
            <a:lvl1pPr algn="l" rtl="0" eaLnBrk="1" fontAlgn="base" hangingPunct="1">
              <a:spcBef>
                <a:spcPct val="0"/>
              </a:spcBef>
              <a:spcAft>
                <a:spcPct val="0"/>
              </a:spcAft>
              <a:defRPr lang="en-GB" sz="3000" b="1" dirty="0">
                <a:solidFill>
                  <a:schemeClr val="bg1"/>
                </a:solidFill>
                <a:latin typeface="Arial" panose="020B0604020202020204" pitchFamily="34" charset="0"/>
                <a:ea typeface="+mj-ea"/>
                <a:cs typeface="Arial" panose="020B0604020202020204" pitchFamily="34" charset="0"/>
              </a:defRPr>
            </a:lvl1pPr>
            <a:lvl2pPr algn="l" rtl="0" eaLnBrk="1" fontAlgn="base" hangingPunct="1">
              <a:spcBef>
                <a:spcPct val="0"/>
              </a:spcBef>
              <a:spcAft>
                <a:spcPct val="0"/>
              </a:spcAft>
              <a:defRPr sz="3000" b="1">
                <a:solidFill>
                  <a:schemeClr val="bg1"/>
                </a:solidFill>
                <a:latin typeface="Arial" panose="020B0604020202020204" pitchFamily="34" charset="0"/>
                <a:cs typeface="Arial" panose="020B0604020202020204" pitchFamily="34" charset="0"/>
              </a:defRPr>
            </a:lvl2pPr>
            <a:lvl3pPr algn="l" rtl="0" eaLnBrk="1" fontAlgn="base" hangingPunct="1">
              <a:spcBef>
                <a:spcPct val="0"/>
              </a:spcBef>
              <a:spcAft>
                <a:spcPct val="0"/>
              </a:spcAft>
              <a:defRPr sz="3000" b="1">
                <a:solidFill>
                  <a:schemeClr val="bg1"/>
                </a:solidFill>
                <a:latin typeface="Arial" panose="020B0604020202020204" pitchFamily="34" charset="0"/>
                <a:cs typeface="Arial" panose="020B0604020202020204" pitchFamily="34" charset="0"/>
              </a:defRPr>
            </a:lvl3pPr>
            <a:lvl4pPr algn="l" rtl="0" eaLnBrk="1" fontAlgn="base" hangingPunct="1">
              <a:spcBef>
                <a:spcPct val="0"/>
              </a:spcBef>
              <a:spcAft>
                <a:spcPct val="0"/>
              </a:spcAft>
              <a:defRPr sz="3000" b="1">
                <a:solidFill>
                  <a:schemeClr val="bg1"/>
                </a:solidFill>
                <a:latin typeface="Arial" panose="020B0604020202020204" pitchFamily="34" charset="0"/>
                <a:cs typeface="Arial" panose="020B0604020202020204" pitchFamily="34" charset="0"/>
              </a:defRPr>
            </a:lvl4pPr>
            <a:lvl5pPr algn="l" rtl="0" eaLnBrk="1" fontAlgn="base" hangingPunct="1">
              <a:spcBef>
                <a:spcPct val="0"/>
              </a:spcBef>
              <a:spcAft>
                <a:spcPct val="0"/>
              </a:spcAft>
              <a:defRPr sz="3000" b="1">
                <a:solidFill>
                  <a:schemeClr val="bg1"/>
                </a:solidFill>
                <a:latin typeface="Arial" panose="020B0604020202020204" pitchFamily="34" charset="0"/>
                <a:cs typeface="Arial" panose="020B0604020202020204" pitchFamily="34" charset="0"/>
              </a:defRPr>
            </a:lvl5pPr>
            <a:lvl6pPr marL="441015" algn="l" rtl="0" eaLnBrk="1" fontAlgn="base" hangingPunct="1">
              <a:spcBef>
                <a:spcPct val="0"/>
              </a:spcBef>
              <a:spcAft>
                <a:spcPct val="0"/>
              </a:spcAft>
              <a:defRPr sz="2122" b="1">
                <a:solidFill>
                  <a:schemeClr val="bg1"/>
                </a:solidFill>
                <a:latin typeface="Verdana" pitchFamily="34" charset="0"/>
              </a:defRPr>
            </a:lvl6pPr>
            <a:lvl7pPr marL="882030" algn="l" rtl="0" eaLnBrk="1" fontAlgn="base" hangingPunct="1">
              <a:spcBef>
                <a:spcPct val="0"/>
              </a:spcBef>
              <a:spcAft>
                <a:spcPct val="0"/>
              </a:spcAft>
              <a:defRPr sz="2122" b="1">
                <a:solidFill>
                  <a:schemeClr val="bg1"/>
                </a:solidFill>
                <a:latin typeface="Verdana" pitchFamily="34" charset="0"/>
              </a:defRPr>
            </a:lvl7pPr>
            <a:lvl8pPr marL="1323045" algn="l" rtl="0" eaLnBrk="1" fontAlgn="base" hangingPunct="1">
              <a:spcBef>
                <a:spcPct val="0"/>
              </a:spcBef>
              <a:spcAft>
                <a:spcPct val="0"/>
              </a:spcAft>
              <a:defRPr sz="2122" b="1">
                <a:solidFill>
                  <a:schemeClr val="bg1"/>
                </a:solidFill>
                <a:latin typeface="Verdana" pitchFamily="34" charset="0"/>
              </a:defRPr>
            </a:lvl8pPr>
            <a:lvl9pPr marL="1764060" algn="l" rtl="0" eaLnBrk="1" fontAlgn="base" hangingPunct="1">
              <a:spcBef>
                <a:spcPct val="0"/>
              </a:spcBef>
              <a:spcAft>
                <a:spcPct val="0"/>
              </a:spcAft>
              <a:defRPr sz="2122" b="1">
                <a:solidFill>
                  <a:schemeClr val="bg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For questions related to specific projects or issues use the one-on-one sessions.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In the one-on-one sessions please </a:t>
            </a:r>
            <a:r>
              <a:rPr kumimoji="0" lang="en-GB" sz="1800" b="1"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do not ask general questions </a:t>
            </a:r>
            <a:r>
              <a:rPr kumimoji="0" lang="en-GB" sz="1800"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 they are very limited in time.</a:t>
            </a:r>
          </a:p>
        </p:txBody>
      </p:sp>
      <p:sp>
        <p:nvSpPr>
          <p:cNvPr id="6" name="Rectangle 5">
            <a:extLst>
              <a:ext uri="{FF2B5EF4-FFF2-40B4-BE49-F238E27FC236}">
                <a16:creationId xmlns:a16="http://schemas.microsoft.com/office/drawing/2014/main" id="{3682506C-E449-427C-A20B-9721C2F64C94}"/>
              </a:ext>
            </a:extLst>
          </p:cNvPr>
          <p:cNvSpPr/>
          <p:nvPr/>
        </p:nvSpPr>
        <p:spPr>
          <a:xfrm>
            <a:off x="2305069" y="3888900"/>
            <a:ext cx="7586662" cy="1074420"/>
          </a:xfrm>
          <a:prstGeom prst="rect">
            <a:avLst/>
          </a:prstGeom>
          <a:solidFill>
            <a:schemeClr val="tx2">
              <a:alpha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marL="0" marR="0" lvl="0" indent="0" algn="ctr" defTabSz="914400" rtl="0" eaLnBrk="1" fontAlgn="base" latinLnBrk="0" hangingPunct="1">
              <a:lnSpc>
                <a:spcPct val="80000"/>
              </a:lnSpc>
              <a:spcBef>
                <a:spcPct val="0"/>
              </a:spcBef>
              <a:spcAft>
                <a:spcPct val="0"/>
              </a:spcAft>
              <a:buClrTx/>
              <a:buSzTx/>
              <a:buFontTx/>
              <a:buNone/>
              <a:tabLst/>
              <a:defRPr/>
            </a:pP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For issues </a:t>
            </a:r>
            <a:r>
              <a:rPr kumimoji="0" lang="en-GB" altLang="en-US" sz="1600" b="1" i="0" u="none" strike="noStrike" kern="1200" cap="none" spc="0" normalizeH="0" baseline="0" noProof="0" dirty="0">
                <a:ln>
                  <a:noFill/>
                </a:ln>
                <a:solidFill>
                  <a:srgbClr val="FEFFFF"/>
                </a:solidFill>
                <a:effectLst/>
                <a:uLnTx/>
                <a:uFillTx/>
                <a:latin typeface="Arial" panose="020B0604020202020204"/>
                <a:ea typeface="+mn-ea"/>
                <a:cs typeface="+mn-cs"/>
              </a:rPr>
              <a:t>DIRECTLY</a:t>
            </a: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 related to this </a:t>
            </a:r>
            <a:r>
              <a:rPr lang="en-GB" altLang="en-US" sz="1600" dirty="0">
                <a:solidFill>
                  <a:srgbClr val="FEFFFF"/>
                </a:solidFill>
                <a:latin typeface="Arial" panose="020B0604020202020204"/>
              </a:rPr>
              <a:t>ITT</a:t>
            </a: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 contact the </a:t>
            </a:r>
            <a:r>
              <a:rPr kumimoji="0" lang="en-GB" altLang="en-US" sz="1600" b="1" i="0" u="none" strike="noStrike" kern="1200" cap="none" spc="0" normalizeH="0" baseline="0" noProof="0" dirty="0">
                <a:ln>
                  <a:noFill/>
                </a:ln>
                <a:solidFill>
                  <a:srgbClr val="FEFFFF"/>
                </a:solidFill>
                <a:effectLst/>
                <a:uLnTx/>
                <a:uFillTx/>
                <a:latin typeface="Arial" panose="020B0604020202020204"/>
                <a:ea typeface="+mn-ea"/>
                <a:cs typeface="+mn-cs"/>
              </a:rPr>
              <a:t>Contract Officer</a:t>
            </a: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a:t>
            </a:r>
          </a:p>
          <a:p>
            <a:pPr marL="0" marR="0" lvl="0" indent="0" algn="ctr" defTabSz="914400" rtl="0" eaLnBrk="1" fontAlgn="base" latinLnBrk="0" hangingPunct="1">
              <a:lnSpc>
                <a:spcPct val="80000"/>
              </a:lnSpc>
              <a:spcBef>
                <a:spcPct val="0"/>
              </a:spcBef>
              <a:spcAft>
                <a:spcPct val="0"/>
              </a:spcAft>
              <a:buClrTx/>
              <a:buSzTx/>
              <a:buFontTx/>
              <a:buNone/>
              <a:tabLst/>
              <a:defRPr/>
            </a:pPr>
            <a:endParaRPr kumimoji="0" lang="en-GB" altLang="en-US" sz="1600" b="0" i="0" u="none" strike="noStrike" kern="1200" cap="none" spc="0" normalizeH="0" baseline="0" noProof="0" dirty="0">
              <a:ln>
                <a:noFill/>
              </a:ln>
              <a:solidFill>
                <a:srgbClr val="335E6E"/>
              </a:solidFill>
              <a:effectLst/>
              <a:uLnTx/>
              <a:uFillTx/>
              <a:latin typeface="Arial" panose="020B0604020202020204"/>
              <a:ea typeface="+mn-ea"/>
              <a:cs typeface="+mn-cs"/>
            </a:endParaRPr>
          </a:p>
          <a:p>
            <a:pPr marL="0" marR="0" lvl="0" indent="0" algn="ctr" defTabSz="914400" rtl="0" eaLnBrk="1" fontAlgn="base" latinLnBrk="0" hangingPunct="1">
              <a:lnSpc>
                <a:spcPct val="80000"/>
              </a:lnSpc>
              <a:spcBef>
                <a:spcPct val="0"/>
              </a:spcBef>
              <a:spcAft>
                <a:spcPct val="0"/>
              </a:spcAft>
              <a:buClrTx/>
              <a:buSzTx/>
              <a:buFontTx/>
              <a:buNone/>
              <a:tabLst/>
              <a:defRPr/>
            </a:pPr>
            <a:r>
              <a:rPr kumimoji="0" lang="en-GB" altLang="en-US" sz="1600" b="1" i="0" u="none" strike="noStrike" kern="1200" cap="none" spc="0" normalizeH="0" baseline="0" noProof="0" dirty="0">
                <a:ln>
                  <a:noFill/>
                </a:ln>
                <a:solidFill>
                  <a:srgbClr val="E7E8E3"/>
                </a:solidFill>
                <a:effectLst/>
                <a:uLnTx/>
                <a:uFillTx/>
                <a:latin typeface="Arial" panose="020B0604020202020204"/>
                <a:ea typeface="+mn-ea"/>
                <a:cs typeface="+mn-cs"/>
              </a:rPr>
              <a:t>Email:</a:t>
            </a:r>
            <a:r>
              <a:rPr kumimoji="0" lang="en-GB" altLang="en-US" sz="1600" b="0" i="0" u="none" strike="noStrike" kern="1200" cap="none" spc="0" normalizeH="0" baseline="0" noProof="0" dirty="0">
                <a:ln>
                  <a:noFill/>
                </a:ln>
                <a:solidFill>
                  <a:srgbClr val="E7E8E3"/>
                </a:solidFill>
                <a:effectLst/>
                <a:uLnTx/>
                <a:uFillTx/>
                <a:latin typeface="Arial" panose="020B0604020202020204"/>
                <a:ea typeface="+mn-ea"/>
                <a:cs typeface="+mn-cs"/>
              </a:rPr>
              <a:t> </a:t>
            </a:r>
            <a:r>
              <a:rPr lang="en-GB" altLang="en-US" sz="1600" dirty="0" err="1">
                <a:solidFill>
                  <a:srgbClr val="E7E8E3"/>
                </a:solidFill>
                <a:latin typeface="Arial" panose="020B0604020202020204"/>
              </a:rPr>
              <a:t>Ysee.Douenne</a:t>
            </a:r>
            <a:r>
              <a:rPr kumimoji="0" lang="en-GB" altLang="en-US" sz="1600" b="0" i="0" u="none" strike="noStrike" kern="1200" cap="none" spc="0" normalizeH="0" baseline="0" noProof="0" dirty="0">
                <a:ln>
                  <a:noFill/>
                </a:ln>
                <a:solidFill>
                  <a:srgbClr val="E7E8E3"/>
                </a:solidFill>
                <a:effectLst/>
                <a:uLnTx/>
                <a:uFillTx/>
                <a:latin typeface="Arial" panose="020B0604020202020204"/>
                <a:ea typeface="+mn-ea"/>
                <a:cs typeface="+mn-cs"/>
              </a:rPr>
              <a:t>@ext.esa.int	</a:t>
            </a:r>
            <a:r>
              <a:rPr kumimoji="0" lang="en-GB" altLang="en-US" sz="1600" b="1" i="0" u="none" strike="noStrike" kern="1200" cap="none" spc="0" normalizeH="0" baseline="0" noProof="0" dirty="0">
                <a:ln>
                  <a:noFill/>
                </a:ln>
                <a:solidFill>
                  <a:srgbClr val="E7E8E3"/>
                </a:solidFill>
                <a:effectLst/>
                <a:uLnTx/>
                <a:uFillTx/>
                <a:latin typeface="Arial" panose="020B0604020202020204"/>
                <a:ea typeface="+mn-ea"/>
                <a:cs typeface="+mn-cs"/>
              </a:rPr>
              <a:t>Phone:</a:t>
            </a:r>
            <a:r>
              <a:rPr kumimoji="0" lang="en-GB" altLang="en-US" sz="1600" b="0" i="0" u="none" strike="noStrike" kern="1200" cap="none" spc="0" normalizeH="0" baseline="0" noProof="0" dirty="0">
                <a:ln>
                  <a:noFill/>
                </a:ln>
                <a:solidFill>
                  <a:srgbClr val="E7E8E3"/>
                </a:solidFill>
                <a:effectLst/>
                <a:uLnTx/>
                <a:uFillTx/>
                <a:latin typeface="Arial" panose="020B0604020202020204"/>
                <a:ea typeface="+mn-ea"/>
                <a:cs typeface="+mn-cs"/>
              </a:rPr>
              <a:t> +31715658861</a:t>
            </a:r>
          </a:p>
        </p:txBody>
      </p:sp>
      <p:sp>
        <p:nvSpPr>
          <p:cNvPr id="7" name="Rectangle 6">
            <a:extLst>
              <a:ext uri="{FF2B5EF4-FFF2-40B4-BE49-F238E27FC236}">
                <a16:creationId xmlns:a16="http://schemas.microsoft.com/office/drawing/2014/main" id="{3F8FE027-C582-433A-851F-61FFBE35E2B9}"/>
              </a:ext>
            </a:extLst>
          </p:cNvPr>
          <p:cNvSpPr/>
          <p:nvPr/>
        </p:nvSpPr>
        <p:spPr>
          <a:xfrm>
            <a:off x="2319338" y="5134770"/>
            <a:ext cx="7586662" cy="1074420"/>
          </a:xfrm>
          <a:prstGeom prst="rect">
            <a:avLst/>
          </a:prstGeom>
          <a:solidFill>
            <a:schemeClr val="tx2">
              <a:alpha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marL="0" marR="0" lvl="0" indent="0" algn="ctr" defTabSz="914400" rtl="0" eaLnBrk="1" fontAlgn="base" latinLnBrk="0" hangingPunct="1">
              <a:lnSpc>
                <a:spcPct val="80000"/>
              </a:lnSpc>
              <a:spcBef>
                <a:spcPct val="0"/>
              </a:spcBef>
              <a:spcAft>
                <a:spcPct val="0"/>
              </a:spcAft>
              <a:buClrTx/>
              <a:buSzTx/>
              <a:buFontTx/>
              <a:buNone/>
              <a:tabLst/>
              <a:defRPr/>
            </a:pP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For issues </a:t>
            </a:r>
            <a:r>
              <a:rPr kumimoji="0" lang="en-GB" altLang="en-US" sz="1600" b="1" i="0" u="none" strike="noStrike" kern="1200" cap="none" spc="0" normalizeH="0" baseline="0" noProof="0" dirty="0">
                <a:ln>
                  <a:noFill/>
                </a:ln>
                <a:solidFill>
                  <a:srgbClr val="FEFFFF"/>
                </a:solidFill>
                <a:effectLst/>
                <a:uLnTx/>
                <a:uFillTx/>
                <a:latin typeface="Arial" panose="020B0604020202020204"/>
                <a:ea typeface="+mn-ea"/>
                <a:cs typeface="+mn-cs"/>
              </a:rPr>
              <a:t>NOT</a:t>
            </a: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 related to this </a:t>
            </a:r>
            <a:r>
              <a:rPr lang="en-GB" altLang="en-US" sz="1600" dirty="0">
                <a:solidFill>
                  <a:srgbClr val="FEFFFF"/>
                </a:solidFill>
                <a:latin typeface="Arial" panose="020B0604020202020204"/>
              </a:rPr>
              <a:t>ITT</a:t>
            </a:r>
            <a:r>
              <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rPr>
              <a:t>, feel free to contact:</a:t>
            </a:r>
          </a:p>
          <a:p>
            <a:pPr marL="0" marR="0" lvl="0" indent="0" algn="ctr" defTabSz="914400" rtl="0" eaLnBrk="1" fontAlgn="base" latinLnBrk="0" hangingPunct="1">
              <a:lnSpc>
                <a:spcPct val="80000"/>
              </a:lnSpc>
              <a:spcBef>
                <a:spcPct val="0"/>
              </a:spcBef>
              <a:spcAft>
                <a:spcPct val="0"/>
              </a:spcAft>
              <a:buClrTx/>
              <a:buSzTx/>
              <a:buFontTx/>
              <a:buNone/>
              <a:tabLst/>
              <a:defRPr/>
            </a:pPr>
            <a:endParaRPr kumimoji="0" lang="en-GB" altLang="en-US" sz="1600" b="0" i="0" u="none" strike="noStrike" kern="1200" cap="none" spc="0" normalizeH="0" baseline="0" noProof="0" dirty="0">
              <a:ln>
                <a:noFill/>
              </a:ln>
              <a:solidFill>
                <a:srgbClr val="FEFFFF"/>
              </a:solidFill>
              <a:effectLst/>
              <a:uLnTx/>
              <a:uFillTx/>
              <a:latin typeface="Arial" panose="020B0604020202020204"/>
              <a:ea typeface="+mn-ea"/>
              <a:cs typeface="+mn-cs"/>
            </a:endParaRPr>
          </a:p>
          <a:p>
            <a:pPr algn="ctr">
              <a:lnSpc>
                <a:spcPct val="80000"/>
              </a:lnSpc>
              <a:defRPr/>
            </a:pPr>
            <a:r>
              <a:rPr kumimoji="0" lang="en-GB" altLang="en-US" sz="1600" b="1" i="0" u="none" strike="noStrike" kern="1200" cap="none" spc="0" normalizeH="0" baseline="0" noProof="0" dirty="0">
                <a:ln>
                  <a:noFill/>
                </a:ln>
                <a:solidFill>
                  <a:srgbClr val="E7E8E3"/>
                </a:solidFill>
                <a:effectLst/>
                <a:uLnTx/>
                <a:uFillTx/>
                <a:latin typeface="Arial" panose="020B0604020202020204"/>
                <a:ea typeface="+mn-ea"/>
                <a:cs typeface="+mn-cs"/>
              </a:rPr>
              <a:t>Email:</a:t>
            </a:r>
            <a:r>
              <a:rPr kumimoji="0" lang="en-GB" altLang="en-US" sz="1600" b="0" i="0" u="none" strike="noStrike" kern="1200" cap="none" spc="0" normalizeH="0" baseline="0" noProof="0" dirty="0">
                <a:ln>
                  <a:noFill/>
                </a:ln>
                <a:solidFill>
                  <a:srgbClr val="E7E8E3"/>
                </a:solidFill>
                <a:effectLst/>
                <a:uLnTx/>
                <a:uFillTx/>
                <a:latin typeface="Arial" panose="020B0604020202020204"/>
                <a:ea typeface="+mn-ea"/>
                <a:cs typeface="+mn-cs"/>
              </a:rPr>
              <a:t> Jennifer.Ngo-Anh@esa.int</a:t>
            </a:r>
            <a:endParaRPr kumimoji="0" lang="en-GB" altLang="en-US" sz="1600" b="0" i="0" u="none" strike="noStrike" kern="1200" cap="none" spc="0" normalizeH="0" baseline="0" noProof="0" dirty="0">
              <a:ln>
                <a:noFill/>
              </a:ln>
              <a:solidFill>
                <a:srgbClr val="E7E8E3"/>
              </a:solidFill>
              <a:effectLst/>
              <a:highlight>
                <a:srgbClr val="FFCC4E"/>
              </a:highlight>
              <a:uLnTx/>
              <a:uFillTx/>
              <a:latin typeface="Arial" panose="020B0604020202020204"/>
              <a:ea typeface="+mn-ea"/>
              <a:cs typeface="+mn-cs"/>
            </a:endParaRPr>
          </a:p>
        </p:txBody>
      </p:sp>
    </p:spTree>
    <p:extLst>
      <p:ext uri="{BB962C8B-B14F-4D97-AF65-F5344CB8AC3E}">
        <p14:creationId xmlns:p14="http://schemas.microsoft.com/office/powerpoint/2010/main" val="592830127"/>
      </p:ext>
    </p:extLst>
  </p:cSld>
  <p:clrMapOvr>
    <a:masterClrMapping/>
  </p:clrMapOvr>
</p:sld>
</file>

<file path=ppt/theme/theme1.xml><?xml version="1.0" encoding="utf-8"?>
<a:theme xmlns:a="http://schemas.openxmlformats.org/drawingml/2006/main" name="ESA_Presentation_DARK">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343751ED-C8BE-41FE-9861-56AE543A0A1D}"/>
    </a:ext>
  </a:extLst>
</a:theme>
</file>

<file path=ppt/theme/theme2.xml><?xml version="1.0" encoding="utf-8"?>
<a:theme xmlns:a="http://schemas.openxmlformats.org/drawingml/2006/main" name="ESA_Presentation_DARK_BG">
  <a:themeElements>
    <a:clrScheme name="ESA Presentation 2020 Dark">
      <a:dk1>
        <a:srgbClr val="003249"/>
      </a:dk1>
      <a:lt1>
        <a:srgbClr val="FEFFFF"/>
      </a:lt1>
      <a:dk2>
        <a:srgbClr val="335E6E"/>
      </a:dk2>
      <a:lt2>
        <a:srgbClr val="E7E8E3"/>
      </a:lt2>
      <a:accent1>
        <a:srgbClr val="00AE9C"/>
      </a:accent1>
      <a:accent2>
        <a:srgbClr val="EC1A2F"/>
      </a:accent2>
      <a:accent3>
        <a:srgbClr val="FBAB18"/>
      </a:accent3>
      <a:accent4>
        <a:srgbClr val="009BDA"/>
      </a:accent4>
      <a:accent5>
        <a:srgbClr val="8096A6"/>
      </a:accent5>
      <a:accent6>
        <a:srgbClr val="E7E8E3"/>
      </a:accent6>
      <a:hlink>
        <a:srgbClr val="6DCFF6"/>
      </a:hlink>
      <a:folHlink>
        <a:srgbClr val="009BD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err="1">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AD79EE79-A995-4046-BA78-7E1194A8FF29}"/>
    </a:ext>
  </a:extLst>
</a:theme>
</file>

<file path=ppt/theme/theme3.xml><?xml version="1.0" encoding="utf-8"?>
<a:theme xmlns:a="http://schemas.openxmlformats.org/drawingml/2006/main" name="ESA_Presentation_CLEAR">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a:solidFill>
              <a:srgbClr val="8197A6"/>
            </a:solidFill>
            <a:latin typeface="Arial" panose="020B0604020202020204" pitchFamily="34" charset="0"/>
            <a:ea typeface="MS PGothic" pitchFamily="34" charset="-128"/>
            <a:cs typeface="Arial" panose="020B0604020202020204" pitchFamily="34" charset="0"/>
          </a:defRPr>
        </a:defPPr>
      </a:lstStyle>
    </a:txDef>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6B3D98F0-8F27-4BB1-98E2-0EFA105C5170}"/>
    </a:ext>
  </a:extLst>
</a:theme>
</file>

<file path=ppt/theme/theme4.xml><?xml version="1.0" encoding="utf-8"?>
<a:theme xmlns:a="http://schemas.openxmlformats.org/drawingml/2006/main" name="ESA_Presentation_CLEAR_BG">
  <a:themeElements>
    <a:clrScheme name="ESA Presentation 2020 Light">
      <a:dk1>
        <a:srgbClr val="003249"/>
      </a:dk1>
      <a:lt1>
        <a:srgbClr val="FEFFFF"/>
      </a:lt1>
      <a:dk2>
        <a:srgbClr val="335E6E"/>
      </a:dk2>
      <a:lt2>
        <a:srgbClr val="E7E8E3"/>
      </a:lt2>
      <a:accent1>
        <a:srgbClr val="75C8AE"/>
      </a:accent1>
      <a:accent2>
        <a:srgbClr val="F06669"/>
      </a:accent2>
      <a:accent3>
        <a:srgbClr val="FFCC4D"/>
      </a:accent3>
      <a:accent4>
        <a:srgbClr val="6DCFF6"/>
      </a:accent4>
      <a:accent5>
        <a:srgbClr val="8096A6"/>
      </a:accent5>
      <a:accent6>
        <a:srgbClr val="E7E8E3"/>
      </a:accent6>
      <a:hlink>
        <a:srgbClr val="009BDA"/>
      </a:hlink>
      <a:folHlink>
        <a:srgbClr val="75C8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a presentation 1">
        <a:dk1>
          <a:srgbClr val="4D4F53"/>
        </a:dk1>
        <a:lt1>
          <a:srgbClr val="FFFFFF"/>
        </a:lt1>
        <a:dk2>
          <a:srgbClr val="D0103A"/>
        </a:dk2>
        <a:lt2>
          <a:srgbClr val="000000"/>
        </a:lt2>
        <a:accent1>
          <a:srgbClr val="00338D"/>
        </a:accent1>
        <a:accent2>
          <a:srgbClr val="008542"/>
        </a:accent2>
        <a:accent3>
          <a:srgbClr val="FFFFFF"/>
        </a:accent3>
        <a:accent4>
          <a:srgbClr val="404246"/>
        </a:accent4>
        <a:accent5>
          <a:srgbClr val="AAADC5"/>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2">
        <a:dk1>
          <a:srgbClr val="4D4F53"/>
        </a:dk1>
        <a:lt1>
          <a:srgbClr val="FFFFFF"/>
        </a:lt1>
        <a:dk2>
          <a:srgbClr val="D0103A"/>
        </a:dk2>
        <a:lt2>
          <a:srgbClr val="000000"/>
        </a:lt2>
        <a:accent1>
          <a:srgbClr val="0098DB"/>
        </a:accent1>
        <a:accent2>
          <a:srgbClr val="008542"/>
        </a:accent2>
        <a:accent3>
          <a:srgbClr val="FFFFFF"/>
        </a:accent3>
        <a:accent4>
          <a:srgbClr val="404246"/>
        </a:accent4>
        <a:accent5>
          <a:srgbClr val="AACAEA"/>
        </a:accent5>
        <a:accent6>
          <a:srgbClr val="00783B"/>
        </a:accent6>
        <a:hlink>
          <a:srgbClr val="E37222"/>
        </a:hlink>
        <a:folHlink>
          <a:srgbClr val="00338D"/>
        </a:folHlink>
      </a:clrScheme>
      <a:clrMap bg1="lt1" tx1="dk1" bg2="lt2" tx2="dk2" accent1="accent1" accent2="accent2" accent3="accent3" accent4="accent4" accent5="accent5" accent6="accent6" hlink="hlink" folHlink="folHlink"/>
    </a:extraClrScheme>
    <a:extraClrScheme>
      <a:clrScheme name="Esa presentation 3">
        <a:dk1>
          <a:srgbClr val="4D4F53"/>
        </a:dk1>
        <a:lt1>
          <a:srgbClr val="FFFFFF"/>
        </a:lt1>
        <a:dk2>
          <a:srgbClr val="D0103A"/>
        </a:dk2>
        <a:lt2>
          <a:srgbClr val="000000"/>
        </a:lt2>
        <a:accent1>
          <a:srgbClr val="008542"/>
        </a:accent1>
        <a:accent2>
          <a:srgbClr val="003397"/>
        </a:accent2>
        <a:accent3>
          <a:srgbClr val="FFFFFF"/>
        </a:accent3>
        <a:accent4>
          <a:srgbClr val="404246"/>
        </a:accent4>
        <a:accent5>
          <a:srgbClr val="AAC2B0"/>
        </a:accent5>
        <a:accent6>
          <a:srgbClr val="002D88"/>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4">
        <a:dk1>
          <a:srgbClr val="4D4F53"/>
        </a:dk1>
        <a:lt1>
          <a:srgbClr val="FFFFFF"/>
        </a:lt1>
        <a:dk2>
          <a:srgbClr val="D0103A"/>
        </a:dk2>
        <a:lt2>
          <a:srgbClr val="000000"/>
        </a:lt2>
        <a:accent1>
          <a:srgbClr val="E37222"/>
        </a:accent1>
        <a:accent2>
          <a:srgbClr val="008542"/>
        </a:accent2>
        <a:accent3>
          <a:srgbClr val="FFFFFF"/>
        </a:accent3>
        <a:accent4>
          <a:srgbClr val="404246"/>
        </a:accent4>
        <a:accent5>
          <a:srgbClr val="EFBCAB"/>
        </a:accent5>
        <a:accent6>
          <a:srgbClr val="00783B"/>
        </a:accent6>
        <a:hlink>
          <a:srgbClr val="00338D"/>
        </a:hlink>
        <a:folHlink>
          <a:srgbClr val="0098DB"/>
        </a:folHlink>
      </a:clrScheme>
      <a:clrMap bg1="lt1" tx1="dk1" bg2="lt2" tx2="dk2" accent1="accent1" accent2="accent2" accent3="accent3" accent4="accent4" accent5="accent5" accent6="accent6" hlink="hlink" folHlink="folHlink"/>
    </a:extraClrScheme>
    <a:extraClrScheme>
      <a:clrScheme name="Esa presentation 5">
        <a:dk1>
          <a:srgbClr val="4D4F53"/>
        </a:dk1>
        <a:lt1>
          <a:srgbClr val="FFFFFF"/>
        </a:lt1>
        <a:dk2>
          <a:srgbClr val="00338D"/>
        </a:dk2>
        <a:lt2>
          <a:srgbClr val="000000"/>
        </a:lt2>
        <a:accent1>
          <a:srgbClr val="D0103A"/>
        </a:accent1>
        <a:accent2>
          <a:srgbClr val="008542"/>
        </a:accent2>
        <a:accent3>
          <a:srgbClr val="FFFFFF"/>
        </a:accent3>
        <a:accent4>
          <a:srgbClr val="404246"/>
        </a:accent4>
        <a:accent5>
          <a:srgbClr val="E4AAAE"/>
        </a:accent5>
        <a:accent6>
          <a:srgbClr val="00783B"/>
        </a:accent6>
        <a:hlink>
          <a:srgbClr val="E37222"/>
        </a:hlink>
        <a:folHlink>
          <a:srgbClr val="0098DB"/>
        </a:folHlink>
      </a:clrScheme>
      <a:clrMap bg1="lt1" tx1="dk1" bg2="lt2" tx2="dk2" accent1="accent1" accent2="accent2" accent3="accent3" accent4="accent4" accent5="accent5" accent6="accent6" hlink="hlink" folHlink="folHlink"/>
    </a:extraClrScheme>
    <a:extraClrScheme>
      <a:clrScheme name="Esa presentation 6">
        <a:dk1>
          <a:srgbClr val="000000"/>
        </a:dk1>
        <a:lt1>
          <a:srgbClr val="FFFFFF"/>
        </a:lt1>
        <a:dk2>
          <a:srgbClr val="747678"/>
        </a:dk2>
        <a:lt2>
          <a:srgbClr val="4D4F53"/>
        </a:lt2>
        <a:accent1>
          <a:srgbClr val="00338D"/>
        </a:accent1>
        <a:accent2>
          <a:srgbClr val="D5D6D2"/>
        </a:accent2>
        <a:accent3>
          <a:srgbClr val="FFFFFF"/>
        </a:accent3>
        <a:accent4>
          <a:srgbClr val="000000"/>
        </a:accent4>
        <a:accent5>
          <a:srgbClr val="AAADC5"/>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7">
        <a:dk1>
          <a:srgbClr val="000000"/>
        </a:dk1>
        <a:lt1>
          <a:srgbClr val="FFFFFF"/>
        </a:lt1>
        <a:dk2>
          <a:srgbClr val="747678"/>
        </a:dk2>
        <a:lt2>
          <a:srgbClr val="4D4F53"/>
        </a:lt2>
        <a:accent1>
          <a:srgbClr val="0098DB"/>
        </a:accent1>
        <a:accent2>
          <a:srgbClr val="D5D6D2"/>
        </a:accent2>
        <a:accent3>
          <a:srgbClr val="FFFFFF"/>
        </a:accent3>
        <a:accent4>
          <a:srgbClr val="000000"/>
        </a:accent4>
        <a:accent5>
          <a:srgbClr val="AACAEA"/>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8">
        <a:dk1>
          <a:srgbClr val="000000"/>
        </a:dk1>
        <a:lt1>
          <a:srgbClr val="FFFFFF"/>
        </a:lt1>
        <a:dk2>
          <a:srgbClr val="747678"/>
        </a:dk2>
        <a:lt2>
          <a:srgbClr val="4D4F53"/>
        </a:lt2>
        <a:accent1>
          <a:srgbClr val="008542"/>
        </a:accent1>
        <a:accent2>
          <a:srgbClr val="D5D6D2"/>
        </a:accent2>
        <a:accent3>
          <a:srgbClr val="FFFFFF"/>
        </a:accent3>
        <a:accent4>
          <a:srgbClr val="000000"/>
        </a:accent4>
        <a:accent5>
          <a:srgbClr val="AAC2B0"/>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9">
        <a:dk1>
          <a:srgbClr val="000000"/>
        </a:dk1>
        <a:lt1>
          <a:srgbClr val="FFFFFF"/>
        </a:lt1>
        <a:dk2>
          <a:srgbClr val="747678"/>
        </a:dk2>
        <a:lt2>
          <a:srgbClr val="4D4F53"/>
        </a:lt2>
        <a:accent1>
          <a:srgbClr val="E37222"/>
        </a:accent1>
        <a:accent2>
          <a:srgbClr val="D5D6D2"/>
        </a:accent2>
        <a:accent3>
          <a:srgbClr val="FFFFFF"/>
        </a:accent3>
        <a:accent4>
          <a:srgbClr val="000000"/>
        </a:accent4>
        <a:accent5>
          <a:srgbClr val="EFBCAB"/>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0">
        <a:dk1>
          <a:srgbClr val="000000"/>
        </a:dk1>
        <a:lt1>
          <a:srgbClr val="FFFFFF"/>
        </a:lt1>
        <a:dk2>
          <a:srgbClr val="747678"/>
        </a:dk2>
        <a:lt2>
          <a:srgbClr val="4D4F53"/>
        </a:lt2>
        <a:accent1>
          <a:srgbClr val="D0103A"/>
        </a:accent1>
        <a:accent2>
          <a:srgbClr val="D5D6D2"/>
        </a:accent2>
        <a:accent3>
          <a:srgbClr val="FFFFFF"/>
        </a:accent3>
        <a:accent4>
          <a:srgbClr val="000000"/>
        </a:accent4>
        <a:accent5>
          <a:srgbClr val="E4AAAE"/>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
      <a:clrScheme name="Esa presentation 11">
        <a:dk1>
          <a:srgbClr val="000000"/>
        </a:dk1>
        <a:lt1>
          <a:srgbClr val="FFFFFF"/>
        </a:lt1>
        <a:dk2>
          <a:srgbClr val="747678"/>
        </a:dk2>
        <a:lt2>
          <a:srgbClr val="4D4F53"/>
        </a:lt2>
        <a:accent1>
          <a:srgbClr val="8B8D8E"/>
        </a:accent1>
        <a:accent2>
          <a:srgbClr val="D5D6D2"/>
        </a:accent2>
        <a:accent3>
          <a:srgbClr val="FFFFFF"/>
        </a:accent3>
        <a:accent4>
          <a:srgbClr val="000000"/>
        </a:accent4>
        <a:accent5>
          <a:srgbClr val="C4C5C6"/>
        </a:accent5>
        <a:accent6>
          <a:srgbClr val="C1C2BE"/>
        </a:accent6>
        <a:hlink>
          <a:srgbClr val="8B8D8E"/>
        </a:hlink>
        <a:folHlink>
          <a:srgbClr val="9A9B9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5B9979CE-F6D6-4CDA-8589-F8B43FE72354}" vid="{EF168943-AA5F-4FD6-96A2-54A85FF01414}"/>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abel xmlns="02323e2b-ed6c-4601-bc4f-7f982fb3745d">
      <Value>Trainees</Value>
    </Label>
    <_ip_UnifiedCompliancePolicyUIAction xmlns="http://schemas.microsoft.com/sharepoint/v3" xsi:nil="true"/>
    <Date xmlns="02323e2b-ed6c-4601-bc4f-7f982fb3745d" xsi:nil="true"/>
    <_ip_UnifiedCompliancePolicyProperties xmlns="http://schemas.microsoft.com/sharepoint/v3" xsi:nil="true"/>
    <TaxCatchAll xmlns="760b1d43-dbbb-4ccd-81d1-8af7af92a028" xsi:nil="true"/>
    <lcf76f155ced4ddcb4097134ff3c332f xmlns="02323e2b-ed6c-4601-bc4f-7f982fb3745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A57F8890F759C44ACFA1EBD5B9C41D8" ma:contentTypeVersion="20" ma:contentTypeDescription="Create a new document." ma:contentTypeScope="" ma:versionID="94b42fedfdf5512cc0ef2cdb99c4e885">
  <xsd:schema xmlns:xsd="http://www.w3.org/2001/XMLSchema" xmlns:xs="http://www.w3.org/2001/XMLSchema" xmlns:p="http://schemas.microsoft.com/office/2006/metadata/properties" xmlns:ns1="http://schemas.microsoft.com/sharepoint/v3" xmlns:ns2="02323e2b-ed6c-4601-bc4f-7f982fb3745d" xmlns:ns3="760b1d43-dbbb-4ccd-81d1-8af7af92a028" targetNamespace="http://schemas.microsoft.com/office/2006/metadata/properties" ma:root="true" ma:fieldsID="28da7c02745e33c19bb4efffc7bf2c76" ns1:_="" ns2:_="" ns3:_="">
    <xsd:import namespace="http://schemas.microsoft.com/sharepoint/v3"/>
    <xsd:import namespace="02323e2b-ed6c-4601-bc4f-7f982fb3745d"/>
    <xsd:import namespace="760b1d43-dbbb-4ccd-81d1-8af7af92a028"/>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1:_ip_UnifiedCompliancePolicyProperties" minOccurs="0"/>
                <xsd:element ref="ns1:_ip_UnifiedCompliancePolicyUIAction" minOccurs="0"/>
                <xsd:element ref="ns2:MediaServiceLocation" minOccurs="0"/>
                <xsd:element ref="ns2:Date" minOccurs="0"/>
                <xsd:element ref="ns2:Labe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323e2b-ed6c-4601-bc4f-7f982fb374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b688d343-e684-46db-b94f-a4cae8ed196c"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Date" ma:index="23" nillable="true" ma:displayName="Date" ma:format="DateTime" ma:internalName="Date">
      <xsd:simpleType>
        <xsd:restriction base="dms:DateTime"/>
      </xsd:simpleType>
    </xsd:element>
    <xsd:element name="Label" ma:index="24" nillable="true" ma:displayName="Label" ma:default="Trainees" ma:format="Dropdown" ma:internalName="Label">
      <xsd:complexType>
        <xsd:complexContent>
          <xsd:extension base="dms:MultiChoice">
            <xsd:sequence>
              <xsd:element name="Value" maxOccurs="unbounded" minOccurs="0" nillable="true">
                <xsd:simpleType>
                  <xsd:restriction base="dms:Choice">
                    <xsd:enumeration value="Trainees"/>
                    <xsd:enumeration value="Staff"/>
                  </xsd:restriction>
                </xsd:simpleType>
              </xsd:element>
            </xsd:sequence>
          </xsd:extension>
        </xsd:complexContent>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0b1d43-dbbb-4ccd-81d1-8af7af92a028"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ea46e86-a036-4144-b5d5-e9ee15c60ef7}" ma:internalName="TaxCatchAll" ma:showField="CatchAllData" ma:web="760b1d43-dbbb-4ccd-81d1-8af7af92a028">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22279E-2C4C-4C93-8498-455A58D1433E}">
  <ds:schemaRefs>
    <ds:schemaRef ds:uri="http://www.w3.org/XML/1998/namespace"/>
    <ds:schemaRef ds:uri="http://schemas.openxmlformats.org/package/2006/metadata/core-properties"/>
    <ds:schemaRef ds:uri="http://purl.org/dc/terms/"/>
    <ds:schemaRef ds:uri="http://purl.org/dc/elements/1.1/"/>
    <ds:schemaRef ds:uri="http://purl.org/dc/dcmitype/"/>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760b1d43-dbbb-4ccd-81d1-8af7af92a028"/>
    <ds:schemaRef ds:uri="02323e2b-ed6c-4601-bc4f-7f982fb3745d"/>
  </ds:schemaRefs>
</ds:datastoreItem>
</file>

<file path=customXml/itemProps2.xml><?xml version="1.0" encoding="utf-8"?>
<ds:datastoreItem xmlns:ds="http://schemas.openxmlformats.org/officeDocument/2006/customXml" ds:itemID="{3DBCF344-AD0D-41FE-8553-1ABBC946A2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2323e2b-ed6c-4601-bc4f-7f982fb3745d"/>
    <ds:schemaRef ds:uri="760b1d43-dbbb-4ccd-81d1-8af7af92a0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8D79E0-F545-4A75-B39D-7B8AF1D9BA85}">
  <ds:schemaRefs>
    <ds:schemaRef ds:uri="http://schemas.microsoft.com/sharepoint/v3/contenttype/forms"/>
  </ds:schemaRefs>
</ds:datastoreItem>
</file>

<file path=docMetadata/LabelInfo.xml><?xml version="1.0" encoding="utf-8"?>
<clbl:labelList xmlns:clbl="http://schemas.microsoft.com/office/2020/mipLabelMetadata">
  <clbl:label id="{3976fa30-1907-4356-8241-62ea5e1c0256}" enabled="1" method="Standard" siteId="{9a5cacd0-2bef-4dd7-ac5c-7ebe1f54f495}" contentBits="0" removed="0"/>
</clbl:labelList>
</file>

<file path=docProps/app.xml><?xml version="1.0" encoding="utf-8"?>
<Properties xmlns="http://schemas.openxmlformats.org/officeDocument/2006/extended-properties" xmlns:vt="http://schemas.openxmlformats.org/officeDocument/2006/docPropsVTypes">
  <Template>ESA Presentation</Template>
  <TotalTime>1559</TotalTime>
  <Words>575</Words>
  <Application>Microsoft Office PowerPoint</Application>
  <PresentationFormat>Custom</PresentationFormat>
  <Paragraphs>68</Paragraphs>
  <Slides>6</Slides>
  <Notes>4</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6</vt:i4>
      </vt:variant>
    </vt:vector>
  </HeadingPairs>
  <TitlesOfParts>
    <vt:vector size="13" baseType="lpstr">
      <vt:lpstr>Arial</vt:lpstr>
      <vt:lpstr>Calibri</vt:lpstr>
      <vt:lpstr>Verdana</vt:lpstr>
      <vt:lpstr>ESA_Presentation_DARK</vt:lpstr>
      <vt:lpstr>ESA_Presentation_DARK_BG</vt:lpstr>
      <vt:lpstr>ESA_Presentation_CLEAR</vt:lpstr>
      <vt:lpstr>ESA_Presentation_CLEAR_BG</vt:lpstr>
      <vt:lpstr>PowerPoint Presentation</vt:lpstr>
      <vt:lpstr>Disclaimer</vt:lpstr>
      <vt:lpstr>Overview</vt:lpstr>
      <vt:lpstr>Statement of Work (SoW) - scope</vt:lpstr>
      <vt:lpstr>Schedule – Tentative dates</vt:lpstr>
      <vt:lpstr>Questions?</vt:lpstr>
    </vt:vector>
  </TitlesOfParts>
  <Manager/>
  <Company>ESA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subject>TITLE OF PRESENTATION</dc:subject>
  <dc:creator>Arya Parikh</dc:creator>
  <cp:keywords/>
  <dc:description/>
  <cp:lastModifiedBy>Maria Dasi Espuig</cp:lastModifiedBy>
  <cp:revision>10</cp:revision>
  <cp:lastPrinted>2008-08-26T16:26:23Z</cp:lastPrinted>
  <dcterms:created xsi:type="dcterms:W3CDTF">2025-03-18T16:02:32Z</dcterms:created>
  <dcterms:modified xsi:type="dcterms:W3CDTF">2025-10-08T21:50:49Z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Title">
    <vt:lpwstr>TITLE OF PRESENTATION</vt:lpwstr>
  </property>
  <property fmtid="{D5CDD505-2E9C-101B-9397-08002B2CF9AE}" pid="3" name="PSubtitle">
    <vt:lpwstr>TITLE OF PRESENTATION</vt:lpwstr>
  </property>
  <property fmtid="{D5CDD505-2E9C-101B-9397-08002B2CF9AE}" pid="4" name="PAuthor">
    <vt:lpwstr>Arya Parikh</vt:lpwstr>
  </property>
  <property fmtid="{D5CDD505-2E9C-101B-9397-08002B2CF9AE}" pid="5" name="PPlace">
    <vt:lpwstr/>
  </property>
  <property fmtid="{D5CDD505-2E9C-101B-9397-08002B2CF9AE}" pid="6" name="PDate">
    <vt:lpwstr>DD/MM/YYYY</vt:lpwstr>
  </property>
  <property fmtid="{D5CDD505-2E9C-101B-9397-08002B2CF9AE}" pid="7" name="PProgramme">
    <vt:lpwstr/>
  </property>
  <property fmtid="{D5CDD505-2E9C-101B-9397-08002B2CF9AE}" pid="8" name="PEmail">
    <vt:lpwstr/>
  </property>
  <property fmtid="{D5CDD505-2E9C-101B-9397-08002B2CF9AE}" pid="9" name="PClassification">
    <vt:lpwstr>ESA UNCLASSIFIED – For Official Use</vt:lpwstr>
  </property>
  <property fmtid="{D5CDD505-2E9C-101B-9397-08002B2CF9AE}" pid="10" name="POptionButton1">
    <vt:bool>true</vt:bool>
  </property>
  <property fmtid="{D5CDD505-2E9C-101B-9397-08002B2CF9AE}" pid="11" name="POptionButton2">
    <vt:bool>false</vt:bool>
  </property>
  <property fmtid="{D5CDD505-2E9C-101B-9397-08002B2CF9AE}" pid="12" name="ESAVersion">
    <vt:lpwstr>5GV2.0</vt:lpwstr>
  </property>
  <property fmtid="{D5CDD505-2E9C-101B-9397-08002B2CF9AE}" pid="13" name="ShowESADialog1">
    <vt:bool>true</vt:bool>
  </property>
  <property fmtid="{D5CDD505-2E9C-101B-9397-08002B2CF9AE}" pid="14" name="ContentTypeId">
    <vt:lpwstr>0x010100BA57F8890F759C44ACFA1EBD5B9C41D8</vt:lpwstr>
  </property>
  <property fmtid="{D5CDD505-2E9C-101B-9397-08002B2CF9AE}" pid="15" name="Document Type">
    <vt:lpwstr>HO - Handout / Presentation</vt:lpwstr>
  </property>
  <property fmtid="{D5CDD505-2E9C-101B-9397-08002B2CF9AE}" pid="16" name="Reference">
    <vt:lpwstr/>
  </property>
  <property fmtid="{D5CDD505-2E9C-101B-9397-08002B2CF9AE}" pid="17" name="Classification">
    <vt:lpwstr>ESA UNCLASSIFIED – For ESA Official Use Only</vt:lpwstr>
  </property>
  <property fmtid="{D5CDD505-2E9C-101B-9397-08002B2CF9AE}" pid="18" name="Classification Caveat">
    <vt:lpwstr/>
  </property>
  <property fmtid="{D5CDD505-2E9C-101B-9397-08002B2CF9AE}" pid="19" name="Status">
    <vt:lpwstr>N/A</vt:lpwstr>
  </property>
  <property fmtid="{D5CDD505-2E9C-101B-9397-08002B2CF9AE}" pid="20" name="bmsSiteName">
    <vt:lpwstr/>
  </property>
  <property fmtid="{D5CDD505-2E9C-101B-9397-08002B2CF9AE}" pid="21" name="Originating Organisation">
    <vt:lpwstr/>
  </property>
  <property fmtid="{D5CDD505-2E9C-101B-9397-08002B2CF9AE}" pid="22" name="Distribution">
    <vt:lpwstr/>
  </property>
  <property fmtid="{D5CDD505-2E9C-101B-9397-08002B2CF9AE}" pid="23" name="bmsSitename2">
    <vt:lpwstr/>
  </property>
  <property fmtid="{D5CDD505-2E9C-101B-9397-08002B2CF9AE}" pid="24" name="bmsAddress">
    <vt:lpwstr/>
  </property>
  <property fmtid="{D5CDD505-2E9C-101B-9397-08002B2CF9AE}" pid="25" name="bmsPlace">
    <vt:lpwstr/>
  </property>
  <property fmtid="{D5CDD505-2E9C-101B-9397-08002B2CF9AE}" pid="26" name="bmsPhoneFax">
    <vt:lpwstr/>
  </property>
  <property fmtid="{D5CDD505-2E9C-101B-9397-08002B2CF9AE}" pid="27" name="Issue">
    <vt:i4>0</vt:i4>
  </property>
  <property fmtid="{D5CDD505-2E9C-101B-9397-08002B2CF9AE}" pid="28" name="Revision">
    <vt:i4>0</vt:i4>
  </property>
  <property fmtid="{D5CDD505-2E9C-101B-9397-08002B2CF9AE}" pid="29" name="Issue Date">
    <vt:filetime>2025-03-17T23:00:00Z</vt:filetime>
  </property>
  <property fmtid="{D5CDD505-2E9C-101B-9397-08002B2CF9AE}" pid="30" name="Organisational_x0020_entity">
    <vt:lpwstr/>
  </property>
  <property fmtid="{D5CDD505-2E9C-101B-9397-08002B2CF9AE}" pid="31" name="_dlc_DocIdItemGuid">
    <vt:lpwstr>5f0bab48-4ce0-4eab-83cc-d71b5b88219f</vt:lpwstr>
  </property>
  <property fmtid="{D5CDD505-2E9C-101B-9397-08002B2CF9AE}" pid="32" name="Organisational entity">
    <vt:lpwstr/>
  </property>
  <property fmtid="{D5CDD505-2E9C-101B-9397-08002B2CF9AE}" pid="33" name="IconOverlay">
    <vt:lpwstr/>
  </property>
  <property fmtid="{D5CDD505-2E9C-101B-9397-08002B2CF9AE}" pid="34" name="Document ID Value">
    <vt:lpwstr>PKKMWAM5UKCP-1108600927-1303</vt:lpwstr>
  </property>
  <property fmtid="{D5CDD505-2E9C-101B-9397-08002B2CF9AE}" pid="35" name="MSIP_Label_3976fa30-1907-4356-8241-62ea5e1c0256_Enabled">
    <vt:lpwstr>true</vt:lpwstr>
  </property>
  <property fmtid="{D5CDD505-2E9C-101B-9397-08002B2CF9AE}" pid="36" name="MSIP_Label_3976fa30-1907-4356-8241-62ea5e1c0256_SetDate">
    <vt:lpwstr>2020-09-30T12:03:24Z</vt:lpwstr>
  </property>
  <property fmtid="{D5CDD505-2E9C-101B-9397-08002B2CF9AE}" pid="37" name="MSIP_Label_3976fa30-1907-4356-8241-62ea5e1c0256_Method">
    <vt:lpwstr>Standard</vt:lpwstr>
  </property>
  <property fmtid="{D5CDD505-2E9C-101B-9397-08002B2CF9AE}" pid="38" name="MSIP_Label_3976fa30-1907-4356-8241-62ea5e1c0256_Name">
    <vt:lpwstr>ESA UNCLASSIFIED – For ESA Official Use Only</vt:lpwstr>
  </property>
  <property fmtid="{D5CDD505-2E9C-101B-9397-08002B2CF9AE}" pid="39" name="MSIP_Label_3976fa30-1907-4356-8241-62ea5e1c0256_SiteId">
    <vt:lpwstr>9a5cacd0-2bef-4dd7-ac5c-7ebe1f54f495</vt:lpwstr>
  </property>
  <property fmtid="{D5CDD505-2E9C-101B-9397-08002B2CF9AE}" pid="40" name="MSIP_Label_3976fa30-1907-4356-8241-62ea5e1c0256_ActionId">
    <vt:lpwstr>12cffb5a-e4fd-4993-a937-3b8906224a24</vt:lpwstr>
  </property>
  <property fmtid="{D5CDD505-2E9C-101B-9397-08002B2CF9AE}" pid="41" name="MSIP_Label_3976fa30-1907-4356-8241-62ea5e1c0256_ContentBits">
    <vt:lpwstr>0</vt:lpwstr>
  </property>
  <property fmtid="{D5CDD505-2E9C-101B-9397-08002B2CF9AE}" pid="42" name="MediaServiceImageTags">
    <vt:lpwstr/>
  </property>
  <property fmtid="{D5CDD505-2E9C-101B-9397-08002B2CF9AE}" pid="43" name="Image Tags">
    <vt:lpwstr/>
  </property>
  <property fmtid="{D5CDD505-2E9C-101B-9397-08002B2CF9AE}" pid="44" name="Unified Compliance Policy UI Action">
    <vt:lpwstr/>
  </property>
  <property fmtid="{D5CDD505-2E9C-101B-9397-08002B2CF9AE}" pid="45" name="Unified Compliance Policy Properties">
    <vt:lpwstr/>
  </property>
  <property fmtid="{D5CDD505-2E9C-101B-9397-08002B2CF9AE}" pid="46" name="Date">
    <vt:lpwstr/>
  </property>
</Properties>
</file>